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1.xml" ContentType="application/vnd.openxmlformats-officedocument.presentationml.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14"/>
  </p:notesMasterIdLst>
  <p:sldIdLst>
    <p:sldId id="256" r:id="rId2"/>
    <p:sldId id="257" r:id="rId3"/>
    <p:sldId id="258" r:id="rId4"/>
    <p:sldId id="259" r:id="rId5"/>
    <p:sldId id="260" r:id="rId6"/>
    <p:sldId id="261" r:id="rId7"/>
    <p:sldId id="262" r:id="rId8"/>
    <p:sldId id="266" r:id="rId9"/>
    <p:sldId id="267" r:id="rId10"/>
    <p:sldId id="268" r:id="rId11"/>
    <p:sldId id="269" r:id="rId12"/>
    <p:sldId id="270" r:id="rId13"/>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7" clrIdx="0"/>
  <p:cmAuthor id="1" name="Ananya Mittal" initials=""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D970D8A8-6EF4-4E0D-83DD-FD93437972E3}">
  <a:tblStyle styleId="{D970D8A8-6EF4-4E0D-83DD-FD93437972E3}" styleName="Table_0">
    <a:wholeTbl>
      <a:tcStyle>
        <a:tcBdr>
          <a:left>
            <a:ln w="12700" cap="flat">
              <a:solidFill>
                <a:srgbClr val="000000"/>
              </a:solidFill>
              <a:prstDash val="solid"/>
              <a:round/>
              <a:headEnd type="none" w="med" len="med"/>
              <a:tailEnd type="none" w="med" len="med"/>
            </a:ln>
          </a:left>
          <a:right>
            <a:ln w="12700" cap="flat">
              <a:solidFill>
                <a:srgbClr val="000000"/>
              </a:solidFill>
              <a:prstDash val="solid"/>
              <a:round/>
              <a:headEnd type="none" w="med" len="med"/>
              <a:tailEnd type="none" w="med" len="med"/>
            </a:ln>
          </a:right>
          <a:top>
            <a:ln w="12700" cap="flat">
              <a:solidFill>
                <a:srgbClr val="000000"/>
              </a:solidFill>
              <a:prstDash val="solid"/>
              <a:round/>
              <a:headEnd type="none" w="med" len="med"/>
              <a:tailEnd type="none" w="med" len="med"/>
            </a:ln>
          </a:top>
          <a:bottom>
            <a:ln w="12700" cap="flat">
              <a:solidFill>
                <a:srgbClr val="000000"/>
              </a:solidFill>
              <a:prstDash val="solid"/>
              <a:round/>
              <a:headEnd type="none" w="med" len="med"/>
              <a:tailEnd type="none" w="med" len="med"/>
            </a:ln>
          </a:bottom>
          <a:insideH>
            <a:ln w="12700" cap="flat">
              <a:solidFill>
                <a:srgbClr val="000000"/>
              </a:solidFill>
              <a:prstDash val="solid"/>
              <a:round/>
              <a:headEnd type="none" w="med" len="med"/>
              <a:tailEnd type="none" w="med" len="med"/>
            </a:ln>
          </a:insideH>
          <a:insideV>
            <a:ln w="12700" cap="flat">
              <a:solidFill>
                <a:srgbClr val="000000"/>
              </a:solidFill>
              <a:prstDash val="solid"/>
              <a:round/>
              <a:headEnd type="none" w="med" len="med"/>
              <a:tailEnd type="none" w="med" len="med"/>
            </a:ln>
          </a:insideV>
        </a:tcBdr>
      </a:tcStyle>
    </a:wholeTbl>
  </a:tblStyle>
  <a:tblStyle styleId="{DD8C218F-19C7-4C9E-9E25-8432C740CCDC}" styleName="Table_1">
    <a:wholeTbl>
      <a:tcStyle>
        <a:tcBdr>
          <a:left>
            <a:ln w="12700" cap="flat">
              <a:solidFill>
                <a:srgbClr val="000000"/>
              </a:solidFill>
              <a:prstDash val="solid"/>
              <a:round/>
              <a:headEnd type="none" w="med" len="med"/>
              <a:tailEnd type="none" w="med" len="med"/>
            </a:ln>
          </a:left>
          <a:right>
            <a:ln w="12700" cap="flat">
              <a:solidFill>
                <a:srgbClr val="000000"/>
              </a:solidFill>
              <a:prstDash val="solid"/>
              <a:round/>
              <a:headEnd type="none" w="med" len="med"/>
              <a:tailEnd type="none" w="med" len="med"/>
            </a:ln>
          </a:right>
          <a:top>
            <a:ln w="12700" cap="flat">
              <a:solidFill>
                <a:srgbClr val="000000"/>
              </a:solidFill>
              <a:prstDash val="solid"/>
              <a:round/>
              <a:headEnd type="none" w="med" len="med"/>
              <a:tailEnd type="none" w="med" len="med"/>
            </a:ln>
          </a:top>
          <a:bottom>
            <a:ln w="12700" cap="flat">
              <a:solidFill>
                <a:srgbClr val="000000"/>
              </a:solidFill>
              <a:prstDash val="solid"/>
              <a:round/>
              <a:headEnd type="none" w="med" len="med"/>
              <a:tailEnd type="none" w="med" len="med"/>
            </a:ln>
          </a:bottom>
          <a:insideH>
            <a:ln w="12700" cap="flat">
              <a:solidFill>
                <a:srgbClr val="000000"/>
              </a:solidFill>
              <a:prstDash val="solid"/>
              <a:round/>
              <a:headEnd type="none" w="med" len="med"/>
              <a:tailEnd type="none" w="med" len="med"/>
            </a:ln>
          </a:insideH>
          <a:insideV>
            <a:ln w="12700" cap="flat">
              <a:solidFill>
                <a:srgbClr val="000000"/>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7863" autoAdjust="0"/>
    <p:restoredTop sz="94660"/>
  </p:normalViewPr>
  <p:slideViewPr>
    <p:cSldViewPr snapToGrid="0" snapToObjects="1">
      <p:cViewPr>
        <p:scale>
          <a:sx n="90" d="100"/>
          <a:sy n="90" d="100"/>
        </p:scale>
        <p:origin x="-64" y="-280"/>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commentAuthors" Target="commentAuthors.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0" idx="6">
    <p:pos x="6000" y="0"/>
    <p:text>slide resolved
-kanishk Vashisht</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extLst>
      <p:ext uri="{BB962C8B-B14F-4D97-AF65-F5344CB8AC3E}">
        <p14:creationId xmlns:p14="http://schemas.microsoft.com/office/powerpoint/2010/main" val="592741407"/>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7" name="Shape 37"/>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Font typeface="Arial"/>
              <a:buNone/>
            </a:pPr>
            <a:endParaRPr sz="1100" b="0" i="0" u="none" strike="noStrike" cap="none" baseline="0">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50" name="Shape 150"/>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Font typeface="Arial"/>
              <a:buNone/>
            </a:pPr>
            <a:endParaRPr sz="1100" b="0" i="0" u="none" strike="noStrike" cap="none" baseline="0">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56" name="Shape 15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Font typeface="Arial"/>
              <a:buNone/>
            </a:pPr>
            <a:endParaRPr sz="1100" b="0" i="0" u="none" strike="noStrike" cap="none" baseline="0">
              <a:solidFill>
                <a:schemeClr val="dk1"/>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61" name="Shape 161"/>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Font typeface="Arial"/>
              <a:buNone/>
            </a:pPr>
            <a:endParaRPr sz="1100" b="0" i="0" u="none" strike="noStrike" cap="none" baseline="0">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Shape 4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5" name="Shape 45"/>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just" rtl="0">
              <a:lnSpc>
                <a:spcPct val="150000"/>
              </a:lnSpc>
              <a:spcBef>
                <a:spcPts val="0"/>
              </a:spcBef>
              <a:buClr>
                <a:schemeClr val="dk1"/>
              </a:buClr>
              <a:buSzPct val="25000"/>
              <a:buFont typeface="Arial"/>
              <a:buNone/>
            </a:pPr>
            <a:endParaRPr lang="en" sz="1400" b="0" i="0" u="none" strike="noStrike" cap="none" baseline="0" dirty="0">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Shape 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3" name="Shape 5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Font typeface="Arial"/>
              <a:buNone/>
            </a:pPr>
            <a:endParaRPr sz="1100" b="0" i="0" u="none" strike="noStrike" cap="none" baseline="0" dirty="0">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1" name="Shape 61"/>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Font typeface="Arial"/>
              <a:buNone/>
            </a:pPr>
            <a:endParaRPr sz="1100" b="0" i="0" u="none" strike="noStrike" cap="none" baseline="0" dirty="0">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9" name="Shape 69"/>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Font typeface="Arial"/>
              <a:buNone/>
            </a:pPr>
            <a:endParaRPr sz="1100" b="0" i="0" u="none" strike="noStrike" cap="none" baseline="0" dirty="0">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Shape 7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7" name="Shape 77"/>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Font typeface="Arial"/>
              <a:buNone/>
            </a:pPr>
            <a:endParaRPr sz="1100" b="0" i="0" u="none" strike="noStrike" cap="none" baseline="0">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5" name="Shape 85"/>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Font typeface="Arial"/>
              <a:buNone/>
            </a:pPr>
            <a:endParaRPr sz="1100" b="0" i="0" u="none" strike="noStrike" cap="none" baseline="0">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4" name="Shape 12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Font typeface="Arial"/>
              <a:buNone/>
            </a:pPr>
            <a:endParaRPr sz="1100" b="0" i="0" u="none" strike="noStrike" cap="none" baseline="0">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37" name="Shape 137"/>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Font typeface="Arial"/>
              <a:buNone/>
            </a:pPr>
            <a:endParaRPr sz="1100" b="0" i="0" u="none" strike="noStrike" cap="none" baseline="0">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685800" y="1583341"/>
            <a:ext cx="7772400" cy="1159856"/>
          </a:xfrm>
          <a:prstGeom prst="rect">
            <a:avLst/>
          </a:prstGeom>
          <a:noFill/>
          <a:ln>
            <a:noFill/>
          </a:ln>
        </p:spPr>
        <p:txBody>
          <a:bodyPr lIns="91425" tIns="91425" rIns="91425" bIns="91425" anchor="b" anchorCtr="0"/>
          <a:lstStyle>
            <a:lvl1pPr marL="0" marR="0" indent="0" algn="ctr" rtl="0">
              <a:lnSpc>
                <a:spcPct val="100000"/>
              </a:lnSpc>
              <a:spcBef>
                <a:spcPts val="0"/>
              </a:spcBef>
              <a:spcAft>
                <a:spcPts val="0"/>
              </a:spcAft>
              <a:buClr>
                <a:schemeClr val="dk1"/>
              </a:buClr>
              <a:buFont typeface="Arial"/>
              <a:buNone/>
              <a:defRPr/>
            </a:lvl1pPr>
            <a:lvl2pPr marL="0" marR="0" indent="0" algn="ctr" rtl="0">
              <a:lnSpc>
                <a:spcPct val="100000"/>
              </a:lnSpc>
              <a:spcBef>
                <a:spcPts val="0"/>
              </a:spcBef>
              <a:spcAft>
                <a:spcPts val="0"/>
              </a:spcAft>
              <a:buClr>
                <a:schemeClr val="dk1"/>
              </a:buClr>
              <a:buFont typeface="Arial"/>
              <a:buNone/>
              <a:defRPr/>
            </a:lvl2pPr>
            <a:lvl3pPr marL="0" marR="0" indent="0" algn="ctr" rtl="0">
              <a:spcBef>
                <a:spcPts val="0"/>
              </a:spcBef>
              <a:buClr>
                <a:schemeClr val="dk1"/>
              </a:buClr>
              <a:buFont typeface="Arial"/>
              <a:buNone/>
              <a:defRPr/>
            </a:lvl3pPr>
            <a:lvl4pPr marL="0" marR="0" indent="0" algn="ctr" rtl="0">
              <a:spcBef>
                <a:spcPts val="0"/>
              </a:spcBef>
              <a:buClr>
                <a:schemeClr val="dk1"/>
              </a:buClr>
              <a:buFont typeface="Arial"/>
              <a:buNone/>
              <a:defRPr/>
            </a:lvl4pPr>
            <a:lvl5pPr marL="0" marR="0" indent="0" algn="ctr" rtl="0">
              <a:spcBef>
                <a:spcPts val="0"/>
              </a:spcBef>
              <a:buClr>
                <a:schemeClr val="dk1"/>
              </a:buClr>
              <a:buFont typeface="Arial"/>
              <a:buNone/>
              <a:defRPr/>
            </a:lvl5pPr>
            <a:lvl6pPr marL="0" marR="0" indent="0" algn="ctr" rtl="0">
              <a:spcBef>
                <a:spcPts val="0"/>
              </a:spcBef>
              <a:buClr>
                <a:schemeClr val="dk1"/>
              </a:buClr>
              <a:buFont typeface="Arial"/>
              <a:buNone/>
              <a:defRPr/>
            </a:lvl6pPr>
            <a:lvl7pPr marL="0" marR="0" indent="0" algn="ctr" rtl="0">
              <a:spcBef>
                <a:spcPts val="0"/>
              </a:spcBef>
              <a:buClr>
                <a:schemeClr val="dk1"/>
              </a:buClr>
              <a:buFont typeface="Arial"/>
              <a:buNone/>
              <a:defRPr/>
            </a:lvl7pPr>
            <a:lvl8pPr marL="0" marR="0" indent="0" algn="ctr" rtl="0">
              <a:spcBef>
                <a:spcPts val="0"/>
              </a:spcBef>
              <a:buClr>
                <a:schemeClr val="dk1"/>
              </a:buClr>
              <a:buFont typeface="Arial"/>
              <a:buNone/>
              <a:defRPr/>
            </a:lvl8pPr>
            <a:lvl9pPr marL="0" marR="0" indent="0" algn="ctr" rtl="0">
              <a:spcBef>
                <a:spcPts val="0"/>
              </a:spcBef>
              <a:buClr>
                <a:schemeClr val="dk1"/>
              </a:buClr>
              <a:buFont typeface="Arial"/>
              <a:buNone/>
              <a:defRPr/>
            </a:lvl9pPr>
          </a:lstStyle>
          <a:p>
            <a:endParaRPr/>
          </a:p>
        </p:txBody>
      </p:sp>
      <p:sp>
        <p:nvSpPr>
          <p:cNvPr id="10" name="Shape 10"/>
          <p:cNvSpPr txBox="1">
            <a:spLocks noGrp="1"/>
          </p:cNvSpPr>
          <p:nvPr>
            <p:ph type="subTitle" idx="1"/>
          </p:nvPr>
        </p:nvSpPr>
        <p:spPr>
          <a:xfrm>
            <a:off x="685800" y="2840052"/>
            <a:ext cx="7772400" cy="784737"/>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2"/>
              </a:buClr>
              <a:buFont typeface="Arial"/>
              <a:buNone/>
              <a:defRPr/>
            </a:lvl1pPr>
            <a:lvl2pPr marL="0" marR="0" indent="0" algn="ctr" rtl="0">
              <a:lnSpc>
                <a:spcPct val="100000"/>
              </a:lnSpc>
              <a:spcBef>
                <a:spcPts val="0"/>
              </a:spcBef>
              <a:spcAft>
                <a:spcPts val="0"/>
              </a:spcAft>
              <a:buClr>
                <a:schemeClr val="dk2"/>
              </a:buClr>
              <a:buFont typeface="Arial"/>
              <a:buNone/>
              <a:defRPr/>
            </a:lvl2pPr>
            <a:lvl3pPr marL="0" marR="0" indent="0" algn="ctr" rtl="0">
              <a:lnSpc>
                <a:spcPct val="100000"/>
              </a:lnSpc>
              <a:spcBef>
                <a:spcPts val="0"/>
              </a:spcBef>
              <a:spcAft>
                <a:spcPts val="0"/>
              </a:spcAft>
              <a:buClr>
                <a:schemeClr val="dk2"/>
              </a:buClr>
              <a:buFont typeface="Arial"/>
              <a:buNone/>
              <a:defRPr/>
            </a:lvl3pPr>
            <a:lvl4pPr marL="0" marR="0" indent="0" algn="ctr" rtl="0">
              <a:lnSpc>
                <a:spcPct val="100000"/>
              </a:lnSpc>
              <a:spcBef>
                <a:spcPts val="0"/>
              </a:spcBef>
              <a:spcAft>
                <a:spcPts val="0"/>
              </a:spcAft>
              <a:buClr>
                <a:schemeClr val="dk2"/>
              </a:buClr>
              <a:buFont typeface="Arial"/>
              <a:buNone/>
              <a:defRPr/>
            </a:lvl4pPr>
            <a:lvl5pPr marL="0" marR="0" indent="0" algn="ctr" rtl="0">
              <a:lnSpc>
                <a:spcPct val="100000"/>
              </a:lnSpc>
              <a:spcBef>
                <a:spcPts val="0"/>
              </a:spcBef>
              <a:spcAft>
                <a:spcPts val="0"/>
              </a:spcAft>
              <a:buClr>
                <a:schemeClr val="dk2"/>
              </a:buClr>
              <a:buFont typeface="Arial"/>
              <a:buNone/>
              <a:defRPr/>
            </a:lvl5pPr>
            <a:lvl6pPr marL="0" marR="0" indent="0" algn="ctr" rtl="0">
              <a:lnSpc>
                <a:spcPct val="100000"/>
              </a:lnSpc>
              <a:spcBef>
                <a:spcPts val="0"/>
              </a:spcBef>
              <a:spcAft>
                <a:spcPts val="0"/>
              </a:spcAft>
              <a:buClr>
                <a:schemeClr val="dk2"/>
              </a:buClr>
              <a:buFont typeface="Arial"/>
              <a:buNone/>
              <a:defRPr/>
            </a:lvl6pPr>
            <a:lvl7pPr marL="0" marR="0" indent="0" algn="ctr" rtl="0">
              <a:lnSpc>
                <a:spcPct val="100000"/>
              </a:lnSpc>
              <a:spcBef>
                <a:spcPts val="0"/>
              </a:spcBef>
              <a:spcAft>
                <a:spcPts val="0"/>
              </a:spcAft>
              <a:buClr>
                <a:schemeClr val="dk2"/>
              </a:buClr>
              <a:buFont typeface="Arial"/>
              <a:buNone/>
              <a:defRPr/>
            </a:lvl7pPr>
            <a:lvl8pPr marL="0" marR="0" indent="0" algn="ctr" rtl="0">
              <a:lnSpc>
                <a:spcPct val="100000"/>
              </a:lnSpc>
              <a:spcBef>
                <a:spcPts val="0"/>
              </a:spcBef>
              <a:spcAft>
                <a:spcPts val="0"/>
              </a:spcAft>
              <a:buClr>
                <a:schemeClr val="dk2"/>
              </a:buClr>
              <a:buFont typeface="Arial"/>
              <a:buNone/>
              <a:defRPr/>
            </a:lvl8pPr>
            <a:lvl9pPr marL="0" marR="0" indent="0" algn="ctr" rtl="0">
              <a:lnSpc>
                <a:spcPct val="100000"/>
              </a:lnSpc>
              <a:spcBef>
                <a:spcPts val="0"/>
              </a:spcBef>
              <a:spcAft>
                <a:spcPts val="0"/>
              </a:spcAft>
              <a:buClr>
                <a:schemeClr val="dk2"/>
              </a:buClr>
              <a:buFont typeface="Arial"/>
              <a:buNone/>
              <a:defRPr/>
            </a:lvl9pPr>
          </a:lstStyle>
          <a:p>
            <a:endParaRPr/>
          </a:p>
        </p:txBody>
      </p:sp>
      <p:sp>
        <p:nvSpPr>
          <p:cNvPr id="11" name="Shape 11"/>
          <p:cNvSpPr txBox="1">
            <a:spLocks noGrp="1"/>
          </p:cNvSpPr>
          <p:nvPr>
            <p:ph type="sldNum" idx="12"/>
          </p:nvPr>
        </p:nvSpPr>
        <p:spPr>
          <a:xfrm>
            <a:off x="8556790" y="4749850"/>
            <a:ext cx="548699" cy="393524"/>
          </a:xfrm>
          <a:prstGeom prst="rect">
            <a:avLst/>
          </a:prstGeom>
          <a:noFill/>
          <a:ln>
            <a:noFill/>
          </a:ln>
        </p:spPr>
        <p:txBody>
          <a:bodyPr lIns="91425" tIns="91425" rIns="91425" bIns="91425" anchor="ctr" anchorCtr="0">
            <a:noAutofit/>
          </a:bodyPr>
          <a:lstStyle>
            <a:lvl1pPr marL="0" marR="0" indent="0" algn="r" rtl="0">
              <a:lnSpc>
                <a:spcPct val="100000"/>
              </a:lnSpc>
              <a:spcBef>
                <a:spcPts val="0"/>
              </a:spcBef>
              <a:spcAft>
                <a:spcPts val="0"/>
              </a:spcAft>
              <a:buNone/>
              <a:defRPr sz="1300" b="0" i="0" u="none" strike="noStrike" cap="none" baseline="0">
                <a:solidFill>
                  <a:schemeClr val="dk1"/>
                </a:solidFill>
                <a:latin typeface="Arial"/>
                <a:ea typeface="Arial"/>
                <a:cs typeface="Arial"/>
                <a:sym typeface="Arial"/>
                <a:rtl val="0"/>
              </a:defRPr>
            </a:lvl1pPr>
          </a:lstStyle>
          <a:p>
            <a:pPr marL="0" lvl="0" indent="0">
              <a:spcBef>
                <a:spcPts val="0"/>
              </a:spcBef>
              <a:buClr>
                <a:schemeClr val="dk1"/>
              </a:buClr>
              <a:buSzPct val="25000"/>
              <a:buFont typeface="Arial"/>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2"/>
        <p:cNvGrpSpPr/>
        <p:nvPr/>
      </p:nvGrpSpPr>
      <p:grpSpPr>
        <a:xfrm>
          <a:off x="0" y="0"/>
          <a:ext cx="0" cy="0"/>
          <a:chOff x="0" y="0"/>
          <a:chExt cx="0" cy="0"/>
        </a:xfrm>
      </p:grpSpPr>
      <p:sp>
        <p:nvSpPr>
          <p:cNvPr id="13" name="Shape 13"/>
          <p:cNvSpPr txBox="1">
            <a:spLocks noGrp="1"/>
          </p:cNvSpPr>
          <p:nvPr>
            <p:ph type="title"/>
          </p:nvPr>
        </p:nvSpPr>
        <p:spPr>
          <a:xfrm>
            <a:off x="457200" y="205978"/>
            <a:ext cx="8229600" cy="857250"/>
          </a:xfrm>
          <a:prstGeom prst="rect">
            <a:avLst/>
          </a:prstGeom>
          <a:noFill/>
          <a:ln>
            <a:noFill/>
          </a:ln>
        </p:spPr>
        <p:txBody>
          <a:bodyPr lIns="91425" tIns="91425" rIns="91425" bIns="91425" anchor="b"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4" name="Shape 14"/>
          <p:cNvSpPr txBox="1">
            <a:spLocks noGrp="1"/>
          </p:cNvSpPr>
          <p:nvPr>
            <p:ph type="body" idx="1"/>
          </p:nvPr>
        </p:nvSpPr>
        <p:spPr>
          <a:xfrm>
            <a:off x="457200" y="1200150"/>
            <a:ext cx="8229600" cy="3725679"/>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5" name="Shape 15"/>
          <p:cNvSpPr txBox="1">
            <a:spLocks noGrp="1"/>
          </p:cNvSpPr>
          <p:nvPr>
            <p:ph type="sldNum" idx="12"/>
          </p:nvPr>
        </p:nvSpPr>
        <p:spPr>
          <a:xfrm>
            <a:off x="8556790" y="4749850"/>
            <a:ext cx="548699" cy="393524"/>
          </a:xfrm>
          <a:prstGeom prst="rect">
            <a:avLst/>
          </a:prstGeom>
          <a:noFill/>
          <a:ln>
            <a:noFill/>
          </a:ln>
        </p:spPr>
        <p:txBody>
          <a:bodyPr lIns="91425" tIns="91425" rIns="91425" bIns="91425" anchor="ctr" anchorCtr="0">
            <a:noAutofit/>
          </a:bodyPr>
          <a:lstStyle>
            <a:lvl1pPr marL="0" marR="0" indent="0" algn="r" rtl="0">
              <a:lnSpc>
                <a:spcPct val="100000"/>
              </a:lnSpc>
              <a:spcBef>
                <a:spcPts val="0"/>
              </a:spcBef>
              <a:spcAft>
                <a:spcPts val="0"/>
              </a:spcAft>
              <a:buNone/>
              <a:defRPr sz="1300" b="0" i="0" u="none" strike="noStrike" cap="none" baseline="0">
                <a:solidFill>
                  <a:schemeClr val="dk1"/>
                </a:solidFill>
                <a:latin typeface="Arial"/>
                <a:ea typeface="Arial"/>
                <a:cs typeface="Arial"/>
                <a:sym typeface="Arial"/>
                <a:rtl val="0"/>
              </a:defRPr>
            </a:lvl1pPr>
          </a:lstStyle>
          <a:p>
            <a:pPr marL="0" lvl="0" indent="0">
              <a:spcBef>
                <a:spcPts val="0"/>
              </a:spcBef>
              <a:buClr>
                <a:schemeClr val="dk1"/>
              </a:buClr>
              <a:buSzPct val="25000"/>
              <a:buFont typeface="Arial"/>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457200" y="205978"/>
            <a:ext cx="8229600" cy="857250"/>
          </a:xfrm>
          <a:prstGeom prst="rect">
            <a:avLst/>
          </a:prstGeom>
          <a:noFill/>
          <a:ln>
            <a:noFill/>
          </a:ln>
        </p:spPr>
        <p:txBody>
          <a:bodyPr lIns="91425" tIns="91425" rIns="91425" bIns="91425" anchor="b"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8" name="Shape 18"/>
          <p:cNvSpPr txBox="1">
            <a:spLocks noGrp="1"/>
          </p:cNvSpPr>
          <p:nvPr>
            <p:ph type="body" idx="1"/>
          </p:nvPr>
        </p:nvSpPr>
        <p:spPr>
          <a:xfrm>
            <a:off x="457200" y="1200150"/>
            <a:ext cx="3994524" cy="3725679"/>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9" name="Shape 19"/>
          <p:cNvSpPr txBox="1">
            <a:spLocks noGrp="1"/>
          </p:cNvSpPr>
          <p:nvPr>
            <p:ph type="body" idx="2"/>
          </p:nvPr>
        </p:nvSpPr>
        <p:spPr>
          <a:xfrm>
            <a:off x="4692273" y="1200150"/>
            <a:ext cx="3994524" cy="3725679"/>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0" name="Shape 20"/>
          <p:cNvSpPr txBox="1">
            <a:spLocks noGrp="1"/>
          </p:cNvSpPr>
          <p:nvPr>
            <p:ph type="sldNum" idx="12"/>
          </p:nvPr>
        </p:nvSpPr>
        <p:spPr>
          <a:xfrm>
            <a:off x="8556790" y="4749850"/>
            <a:ext cx="548699" cy="393524"/>
          </a:xfrm>
          <a:prstGeom prst="rect">
            <a:avLst/>
          </a:prstGeom>
          <a:noFill/>
          <a:ln>
            <a:noFill/>
          </a:ln>
        </p:spPr>
        <p:txBody>
          <a:bodyPr lIns="91425" tIns="91425" rIns="91425" bIns="91425" anchor="ctr" anchorCtr="0">
            <a:noAutofit/>
          </a:bodyPr>
          <a:lstStyle>
            <a:lvl1pPr marL="0" marR="0" indent="0" algn="r" rtl="0">
              <a:lnSpc>
                <a:spcPct val="100000"/>
              </a:lnSpc>
              <a:spcBef>
                <a:spcPts val="0"/>
              </a:spcBef>
              <a:spcAft>
                <a:spcPts val="0"/>
              </a:spcAft>
              <a:buNone/>
              <a:defRPr sz="1300" b="0" i="0" u="none" strike="noStrike" cap="none" baseline="0">
                <a:solidFill>
                  <a:schemeClr val="dk1"/>
                </a:solidFill>
                <a:latin typeface="Arial"/>
                <a:ea typeface="Arial"/>
                <a:cs typeface="Arial"/>
                <a:sym typeface="Arial"/>
                <a:rtl val="0"/>
              </a:defRPr>
            </a:lvl1pPr>
          </a:lstStyle>
          <a:p>
            <a:pPr marL="0" lvl="0" indent="0">
              <a:spcBef>
                <a:spcPts val="0"/>
              </a:spcBef>
              <a:buClr>
                <a:schemeClr val="dk1"/>
              </a:buClr>
              <a:buSzPct val="25000"/>
              <a:buFont typeface="Arial"/>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457200" y="205978"/>
            <a:ext cx="8229600" cy="857250"/>
          </a:xfrm>
          <a:prstGeom prst="rect">
            <a:avLst/>
          </a:prstGeom>
          <a:noFill/>
          <a:ln>
            <a:noFill/>
          </a:ln>
        </p:spPr>
        <p:txBody>
          <a:bodyPr lIns="91425" tIns="91425" rIns="91425" bIns="91425" anchor="b"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3" name="Shape 23"/>
          <p:cNvSpPr txBox="1">
            <a:spLocks noGrp="1"/>
          </p:cNvSpPr>
          <p:nvPr>
            <p:ph type="sldNum" idx="12"/>
          </p:nvPr>
        </p:nvSpPr>
        <p:spPr>
          <a:xfrm>
            <a:off x="8556790" y="4749850"/>
            <a:ext cx="548699" cy="393524"/>
          </a:xfrm>
          <a:prstGeom prst="rect">
            <a:avLst/>
          </a:prstGeom>
          <a:noFill/>
          <a:ln>
            <a:noFill/>
          </a:ln>
        </p:spPr>
        <p:txBody>
          <a:bodyPr lIns="91425" tIns="91425" rIns="91425" bIns="91425" anchor="ctr" anchorCtr="0">
            <a:noAutofit/>
          </a:bodyPr>
          <a:lstStyle>
            <a:lvl1pPr marL="0" marR="0" indent="0" algn="r" rtl="0">
              <a:lnSpc>
                <a:spcPct val="100000"/>
              </a:lnSpc>
              <a:spcBef>
                <a:spcPts val="0"/>
              </a:spcBef>
              <a:spcAft>
                <a:spcPts val="0"/>
              </a:spcAft>
              <a:buNone/>
              <a:defRPr sz="1300" b="0" i="0" u="none" strike="noStrike" cap="none" baseline="0">
                <a:solidFill>
                  <a:schemeClr val="dk1"/>
                </a:solidFill>
                <a:latin typeface="Arial"/>
                <a:ea typeface="Arial"/>
                <a:cs typeface="Arial"/>
                <a:sym typeface="Arial"/>
                <a:rtl val="0"/>
              </a:defRPr>
            </a:lvl1pPr>
          </a:lstStyle>
          <a:p>
            <a:pPr marL="0" lvl="0" indent="0">
              <a:spcBef>
                <a:spcPts val="0"/>
              </a:spcBef>
              <a:buClr>
                <a:schemeClr val="dk1"/>
              </a:buClr>
              <a:buSzPct val="25000"/>
              <a:buFont typeface="Arial"/>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24"/>
        <p:cNvGrpSpPr/>
        <p:nvPr/>
      </p:nvGrpSpPr>
      <p:grpSpPr>
        <a:xfrm>
          <a:off x="0" y="0"/>
          <a:ext cx="0" cy="0"/>
          <a:chOff x="0" y="0"/>
          <a:chExt cx="0" cy="0"/>
        </a:xfrm>
      </p:grpSpPr>
      <p:sp>
        <p:nvSpPr>
          <p:cNvPr id="25" name="Shape 25"/>
          <p:cNvSpPr txBox="1">
            <a:spLocks noGrp="1"/>
          </p:cNvSpPr>
          <p:nvPr>
            <p:ph type="body" idx="1"/>
          </p:nvPr>
        </p:nvSpPr>
        <p:spPr>
          <a:xfrm>
            <a:off x="457200" y="4406308"/>
            <a:ext cx="8229600" cy="519520"/>
          </a:xfrm>
          <a:prstGeom prst="rect">
            <a:avLst/>
          </a:prstGeom>
          <a:noFill/>
          <a:ln>
            <a:noFill/>
          </a:ln>
        </p:spPr>
        <p:txBody>
          <a:bodyPr lIns="91425" tIns="91425" rIns="91425" bIns="91425" anchor="t" anchorCtr="0"/>
          <a:lstStyle>
            <a:lvl1pPr algn="ctr" rtl="0">
              <a:spcBef>
                <a:spcPts val="360"/>
              </a:spcBef>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6" name="Shape 26"/>
          <p:cNvSpPr txBox="1">
            <a:spLocks noGrp="1"/>
          </p:cNvSpPr>
          <p:nvPr>
            <p:ph type="sldNum" idx="12"/>
          </p:nvPr>
        </p:nvSpPr>
        <p:spPr>
          <a:xfrm>
            <a:off x="8556790" y="4749850"/>
            <a:ext cx="548699" cy="393524"/>
          </a:xfrm>
          <a:prstGeom prst="rect">
            <a:avLst/>
          </a:prstGeom>
          <a:noFill/>
          <a:ln>
            <a:noFill/>
          </a:ln>
        </p:spPr>
        <p:txBody>
          <a:bodyPr lIns="91425" tIns="91425" rIns="91425" bIns="91425" anchor="ctr" anchorCtr="0">
            <a:noAutofit/>
          </a:bodyPr>
          <a:lstStyle>
            <a:lvl1pPr marL="0" marR="0" indent="0" algn="r" rtl="0">
              <a:lnSpc>
                <a:spcPct val="100000"/>
              </a:lnSpc>
              <a:spcBef>
                <a:spcPts val="0"/>
              </a:spcBef>
              <a:spcAft>
                <a:spcPts val="0"/>
              </a:spcAft>
              <a:buNone/>
              <a:defRPr sz="1300" b="0" i="0" u="none" strike="noStrike" cap="none" baseline="0">
                <a:solidFill>
                  <a:schemeClr val="dk1"/>
                </a:solidFill>
                <a:latin typeface="Arial"/>
                <a:ea typeface="Arial"/>
                <a:cs typeface="Arial"/>
                <a:sym typeface="Arial"/>
                <a:rtl val="0"/>
              </a:defRPr>
            </a:lvl1pPr>
          </a:lstStyle>
          <a:p>
            <a:pPr marL="0" lvl="0" indent="0">
              <a:spcBef>
                <a:spcPts val="0"/>
              </a:spcBef>
              <a:buClr>
                <a:schemeClr val="dk1"/>
              </a:buClr>
              <a:buSzPct val="25000"/>
              <a:buFont typeface="Arial"/>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7"/>
        <p:cNvGrpSpPr/>
        <p:nvPr/>
      </p:nvGrpSpPr>
      <p:grpSpPr>
        <a:xfrm>
          <a:off x="0" y="0"/>
          <a:ext cx="0" cy="0"/>
          <a:chOff x="0" y="0"/>
          <a:chExt cx="0" cy="0"/>
        </a:xfrm>
      </p:grpSpPr>
      <p:sp>
        <p:nvSpPr>
          <p:cNvPr id="28" name="Shape 28"/>
          <p:cNvSpPr txBox="1">
            <a:spLocks noGrp="1"/>
          </p:cNvSpPr>
          <p:nvPr>
            <p:ph type="sldNum" idx="12"/>
          </p:nvPr>
        </p:nvSpPr>
        <p:spPr>
          <a:xfrm>
            <a:off x="8556790" y="4749850"/>
            <a:ext cx="548699" cy="393524"/>
          </a:xfrm>
          <a:prstGeom prst="rect">
            <a:avLst/>
          </a:prstGeom>
          <a:noFill/>
          <a:ln>
            <a:noFill/>
          </a:ln>
        </p:spPr>
        <p:txBody>
          <a:bodyPr lIns="91425" tIns="91425" rIns="91425" bIns="91425" anchor="ctr" anchorCtr="0">
            <a:noAutofit/>
          </a:bodyPr>
          <a:lstStyle>
            <a:lvl1pPr marL="0" marR="0" indent="0" algn="r" rtl="0">
              <a:lnSpc>
                <a:spcPct val="100000"/>
              </a:lnSpc>
              <a:spcBef>
                <a:spcPts val="0"/>
              </a:spcBef>
              <a:spcAft>
                <a:spcPts val="0"/>
              </a:spcAft>
              <a:buNone/>
              <a:defRPr sz="1300" b="0" i="0" u="none" strike="noStrike" cap="none" baseline="0">
                <a:solidFill>
                  <a:schemeClr val="dk1"/>
                </a:solidFill>
                <a:latin typeface="Arial"/>
                <a:ea typeface="Arial"/>
                <a:cs typeface="Arial"/>
                <a:sym typeface="Arial"/>
                <a:rtl val="0"/>
              </a:defRPr>
            </a:lvl1pPr>
          </a:lstStyle>
          <a:p>
            <a:pPr marL="0" lvl="0" indent="0">
              <a:spcBef>
                <a:spcPts val="0"/>
              </a:spcBef>
              <a:buClr>
                <a:schemeClr val="dk1"/>
              </a:buClr>
              <a:buSzPct val="25000"/>
              <a:buFont typeface="Arial"/>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05978"/>
            <a:ext cx="8229600" cy="857250"/>
          </a:xfrm>
          <a:prstGeom prst="rect">
            <a:avLst/>
          </a:prstGeom>
          <a:noFill/>
          <a:ln>
            <a:noFill/>
          </a:ln>
        </p:spPr>
        <p:txBody>
          <a:bodyPr lIns="91425" tIns="91425" rIns="91425" bIns="91425" anchor="b" anchorCtr="0"/>
          <a:lstStyle>
            <a:lvl1pPr marL="0" marR="0" indent="0" algn="l" rtl="0">
              <a:lnSpc>
                <a:spcPct val="100000"/>
              </a:lnSpc>
              <a:spcBef>
                <a:spcPts val="0"/>
              </a:spcBef>
              <a:spcAft>
                <a:spcPts val="0"/>
              </a:spcAft>
              <a:buClr>
                <a:schemeClr val="dk1"/>
              </a:buClr>
              <a:buFont typeface="Arial"/>
              <a:buNone/>
              <a:defRPr/>
            </a:lvl1pPr>
            <a:lvl2pPr marL="0" marR="0" indent="0" algn="l" rtl="0">
              <a:lnSpc>
                <a:spcPct val="100000"/>
              </a:lnSpc>
              <a:spcBef>
                <a:spcPts val="0"/>
              </a:spcBef>
              <a:spcAft>
                <a:spcPts val="0"/>
              </a:spcAft>
              <a:buClr>
                <a:schemeClr val="dk1"/>
              </a:buClr>
              <a:buFont typeface="Arial"/>
              <a:buNone/>
              <a:defRPr/>
            </a:lvl2pPr>
            <a:lvl3pPr marL="0" marR="0" indent="0" algn="l" rtl="0">
              <a:spcBef>
                <a:spcPts val="0"/>
              </a:spcBef>
              <a:buClr>
                <a:schemeClr val="dk1"/>
              </a:buClr>
              <a:buFont typeface="Arial"/>
              <a:buNone/>
              <a:defRPr/>
            </a:lvl3pPr>
            <a:lvl4pPr marL="0" marR="0" indent="0" algn="l" rtl="0">
              <a:spcBef>
                <a:spcPts val="0"/>
              </a:spcBef>
              <a:buClr>
                <a:schemeClr val="dk1"/>
              </a:buClr>
              <a:buFont typeface="Arial"/>
              <a:buNone/>
              <a:defRPr/>
            </a:lvl4pPr>
            <a:lvl5pPr marL="0" marR="0" indent="0" algn="l" rtl="0">
              <a:spcBef>
                <a:spcPts val="0"/>
              </a:spcBef>
              <a:buClr>
                <a:schemeClr val="dk1"/>
              </a:buClr>
              <a:buFont typeface="Arial"/>
              <a:buNone/>
              <a:defRPr/>
            </a:lvl5pPr>
            <a:lvl6pPr marL="0" marR="0" indent="0" algn="l" rtl="0">
              <a:spcBef>
                <a:spcPts val="0"/>
              </a:spcBef>
              <a:buClr>
                <a:schemeClr val="dk1"/>
              </a:buClr>
              <a:buFont typeface="Arial"/>
              <a:buNone/>
              <a:defRPr/>
            </a:lvl6pPr>
            <a:lvl7pPr marL="0" marR="0" indent="0" algn="l" rtl="0">
              <a:spcBef>
                <a:spcPts val="0"/>
              </a:spcBef>
              <a:buClr>
                <a:schemeClr val="dk1"/>
              </a:buClr>
              <a:buFont typeface="Arial"/>
              <a:buNone/>
              <a:defRPr/>
            </a:lvl7pPr>
            <a:lvl8pPr marL="0" marR="0" indent="0" algn="l" rtl="0">
              <a:spcBef>
                <a:spcPts val="0"/>
              </a:spcBef>
              <a:buClr>
                <a:schemeClr val="dk1"/>
              </a:buClr>
              <a:buFont typeface="Arial"/>
              <a:buNone/>
              <a:defRPr/>
            </a:lvl8pPr>
            <a:lvl9pPr marL="0" marR="0" indent="0" algn="l" rtl="0">
              <a:spcBef>
                <a:spcPts val="0"/>
              </a:spcBef>
              <a:buClr>
                <a:schemeClr val="dk1"/>
              </a:buClr>
              <a:buFont typeface="Arial"/>
              <a:buNone/>
              <a:defRPr/>
            </a:lvl9pPr>
          </a:lstStyle>
          <a:p>
            <a:endParaRPr/>
          </a:p>
        </p:txBody>
      </p:sp>
      <p:sp>
        <p:nvSpPr>
          <p:cNvPr id="6" name="Shape 6"/>
          <p:cNvSpPr txBox="1">
            <a:spLocks noGrp="1"/>
          </p:cNvSpPr>
          <p:nvPr>
            <p:ph type="body" idx="1"/>
          </p:nvPr>
        </p:nvSpPr>
        <p:spPr>
          <a:xfrm>
            <a:off x="457200" y="1200150"/>
            <a:ext cx="8229600" cy="3725679"/>
          </a:xfrm>
          <a:prstGeom prst="rect">
            <a:avLst/>
          </a:prstGeom>
          <a:noFill/>
          <a:ln>
            <a:noFill/>
          </a:ln>
        </p:spPr>
        <p:txBody>
          <a:bodyPr lIns="91425" tIns="91425" rIns="91425" bIns="91425" anchor="t" anchorCtr="0"/>
          <a:lstStyle>
            <a:lvl1pPr marL="0" marR="0" indent="0" algn="l" rtl="0">
              <a:lnSpc>
                <a:spcPct val="100000"/>
              </a:lnSpc>
              <a:spcBef>
                <a:spcPts val="600"/>
              </a:spcBef>
              <a:spcAft>
                <a:spcPts val="0"/>
              </a:spcAft>
              <a:buClr>
                <a:schemeClr val="dk1"/>
              </a:buClr>
              <a:buFont typeface="Arial"/>
              <a:buNone/>
              <a:defRPr/>
            </a:lvl1pPr>
            <a:lvl2pPr marL="0" marR="0" indent="0" algn="l" rtl="0">
              <a:lnSpc>
                <a:spcPct val="100000"/>
              </a:lnSpc>
              <a:spcBef>
                <a:spcPts val="480"/>
              </a:spcBef>
              <a:spcAft>
                <a:spcPts val="0"/>
              </a:spcAft>
              <a:buClr>
                <a:schemeClr val="dk1"/>
              </a:buClr>
              <a:buFont typeface="Arial"/>
              <a:buNone/>
              <a:defRPr/>
            </a:lvl2pPr>
            <a:lvl3pPr marL="0" marR="0" indent="0" algn="l" rtl="0">
              <a:lnSpc>
                <a:spcPct val="100000"/>
              </a:lnSpc>
              <a:spcBef>
                <a:spcPts val="480"/>
              </a:spcBef>
              <a:spcAft>
                <a:spcPts val="0"/>
              </a:spcAft>
              <a:buClr>
                <a:schemeClr val="dk1"/>
              </a:buClr>
              <a:buFont typeface="Arial"/>
              <a:buNone/>
              <a:defRPr/>
            </a:lvl3pPr>
            <a:lvl4pPr marL="0" marR="0" indent="0" algn="l" rtl="0">
              <a:lnSpc>
                <a:spcPct val="100000"/>
              </a:lnSpc>
              <a:spcBef>
                <a:spcPts val="360"/>
              </a:spcBef>
              <a:spcAft>
                <a:spcPts val="0"/>
              </a:spcAft>
              <a:buClr>
                <a:schemeClr val="dk1"/>
              </a:buClr>
              <a:buFont typeface="Arial"/>
              <a:buNone/>
              <a:defRPr/>
            </a:lvl4pPr>
            <a:lvl5pPr marL="0" marR="0" indent="0" algn="l" rtl="0">
              <a:lnSpc>
                <a:spcPct val="100000"/>
              </a:lnSpc>
              <a:spcBef>
                <a:spcPts val="360"/>
              </a:spcBef>
              <a:spcAft>
                <a:spcPts val="0"/>
              </a:spcAft>
              <a:buClr>
                <a:schemeClr val="dk1"/>
              </a:buClr>
              <a:buFont typeface="Arial"/>
              <a:buNone/>
              <a:defRPr/>
            </a:lvl5pPr>
            <a:lvl6pPr marL="0" marR="0" indent="0" algn="l" rtl="0">
              <a:lnSpc>
                <a:spcPct val="100000"/>
              </a:lnSpc>
              <a:spcBef>
                <a:spcPts val="360"/>
              </a:spcBef>
              <a:spcAft>
                <a:spcPts val="0"/>
              </a:spcAft>
              <a:buClr>
                <a:schemeClr val="dk1"/>
              </a:buClr>
              <a:buFont typeface="Arial"/>
              <a:buNone/>
              <a:defRPr/>
            </a:lvl6pPr>
            <a:lvl7pPr marL="0" marR="0" indent="0" algn="l" rtl="0">
              <a:lnSpc>
                <a:spcPct val="100000"/>
              </a:lnSpc>
              <a:spcBef>
                <a:spcPts val="360"/>
              </a:spcBef>
              <a:spcAft>
                <a:spcPts val="0"/>
              </a:spcAft>
              <a:buClr>
                <a:schemeClr val="dk1"/>
              </a:buClr>
              <a:buFont typeface="Arial"/>
              <a:buNone/>
              <a:defRPr/>
            </a:lvl7pPr>
            <a:lvl8pPr marL="0" marR="0" indent="0" algn="l" rtl="0">
              <a:lnSpc>
                <a:spcPct val="100000"/>
              </a:lnSpc>
              <a:spcBef>
                <a:spcPts val="360"/>
              </a:spcBef>
              <a:spcAft>
                <a:spcPts val="0"/>
              </a:spcAft>
              <a:buClr>
                <a:schemeClr val="dk1"/>
              </a:buClr>
              <a:buFont typeface="Arial"/>
              <a:buNone/>
              <a:defRPr/>
            </a:lvl8pPr>
            <a:lvl9pPr marL="0" marR="0" indent="0" algn="l" rtl="0">
              <a:lnSpc>
                <a:spcPct val="100000"/>
              </a:lnSpc>
              <a:spcBef>
                <a:spcPts val="360"/>
              </a:spcBef>
              <a:spcAft>
                <a:spcPts val="0"/>
              </a:spcAft>
              <a:buClr>
                <a:schemeClr val="dk1"/>
              </a:buClr>
              <a:buFont typeface="Arial"/>
              <a:buNone/>
              <a:defRPr/>
            </a:lvl9pPr>
          </a:lstStyle>
          <a:p>
            <a:endParaRPr/>
          </a:p>
        </p:txBody>
      </p:sp>
      <p:sp>
        <p:nvSpPr>
          <p:cNvPr id="7" name="Shape 7"/>
          <p:cNvSpPr txBox="1">
            <a:spLocks noGrp="1"/>
          </p:cNvSpPr>
          <p:nvPr>
            <p:ph type="sldNum" idx="12"/>
          </p:nvPr>
        </p:nvSpPr>
        <p:spPr>
          <a:xfrm>
            <a:off x="8556790" y="4749850"/>
            <a:ext cx="548699" cy="393524"/>
          </a:xfrm>
          <a:prstGeom prst="rect">
            <a:avLst/>
          </a:prstGeom>
          <a:noFill/>
          <a:ln>
            <a:noFill/>
          </a:ln>
        </p:spPr>
        <p:txBody>
          <a:bodyPr lIns="91425" tIns="91425" rIns="91425" bIns="91425" anchor="ctr" anchorCtr="0">
            <a:noAutofit/>
          </a:bodyPr>
          <a:lstStyle>
            <a:lvl1pPr marL="0" marR="0" indent="0" algn="r" rtl="0">
              <a:lnSpc>
                <a:spcPct val="100000"/>
              </a:lnSpc>
              <a:spcBef>
                <a:spcPts val="0"/>
              </a:spcBef>
              <a:spcAft>
                <a:spcPts val="0"/>
              </a:spcAft>
              <a:buNone/>
              <a:defRPr sz="1300" b="0" i="0" u="none" strike="noStrike" cap="none" baseline="0">
                <a:solidFill>
                  <a:schemeClr val="dk1"/>
                </a:solidFill>
                <a:latin typeface="Arial"/>
                <a:ea typeface="Arial"/>
                <a:cs typeface="Arial"/>
                <a:sym typeface="Arial"/>
                <a:rtl val="0"/>
              </a:defRPr>
            </a:lvl1pPr>
          </a:lstStyle>
          <a:p>
            <a:pPr marL="0" lvl="0" indent="0">
              <a:spcBef>
                <a:spcPts val="0"/>
              </a:spcBef>
              <a:buClr>
                <a:schemeClr val="dk1"/>
              </a:buClr>
              <a:buSzPct val="25000"/>
              <a:buFont typeface="Arial"/>
              <a:buNone/>
            </a:pPr>
            <a:fld id="{00000000-1234-1234-1234-123412341234}" type="slidenum">
              <a:rPr lang="en"/>
              <a:t>‹#›</a:t>
            </a:fld>
            <a:endParaRPr lang="en"/>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mailto:contact@shesagainstrape.org" TargetMode="External"/><Relationship Id="rId4" Type="http://schemas.openxmlformats.org/officeDocument/2006/relationships/image" Target="../media/image5.jp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2.png"/><Relationship Id="rId8" Type="http://schemas.openxmlformats.org/officeDocument/2006/relationships/image" Target="../media/image10.png"/><Relationship Id="rId9" Type="http://schemas.openxmlformats.org/officeDocument/2006/relationships/image" Target="../media/image11.pn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5.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5.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5.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5.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5.jpg"/></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7" Type="http://schemas.openxmlformats.org/officeDocument/2006/relationships/image" Target="../media/image9.jpeg"/><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hyperlink" Target="mailto:contact@shesagainstrape.org" TargetMode="External"/><Relationship Id="rId4" Type="http://schemas.openxmlformats.org/officeDocument/2006/relationships/image" Target="../media/image5.jp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2.png"/><Relationship Id="rId8" Type="http://schemas.openxmlformats.org/officeDocument/2006/relationships/image" Target="../media/image10.png"/><Relationship Id="rId9" Type="http://schemas.openxmlformats.org/officeDocument/2006/relationships/image" Target="../media/image11.pn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9"/>
        <p:cNvGrpSpPr/>
        <p:nvPr/>
      </p:nvGrpSpPr>
      <p:grpSpPr>
        <a:xfrm>
          <a:off x="0" y="0"/>
          <a:ext cx="0" cy="0"/>
          <a:chOff x="0" y="0"/>
          <a:chExt cx="0" cy="0"/>
        </a:xfrm>
      </p:grpSpPr>
      <p:sp>
        <p:nvSpPr>
          <p:cNvPr id="30" name="Shape 30"/>
          <p:cNvSpPr/>
          <p:nvPr/>
        </p:nvSpPr>
        <p:spPr>
          <a:xfrm>
            <a:off x="7628550" y="0"/>
            <a:ext cx="1545600" cy="5143499"/>
          </a:xfrm>
          <a:prstGeom prst="rect">
            <a:avLst/>
          </a:prstGeom>
          <a:solidFill>
            <a:srgbClr val="FF4FAA">
              <a:alpha val="68235"/>
            </a:srgbClr>
          </a:solid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a:solidFill>
                <a:srgbClr val="000000"/>
              </a:solidFill>
              <a:latin typeface="Arial"/>
              <a:ea typeface="Arial"/>
              <a:cs typeface="Arial"/>
              <a:sym typeface="Arial"/>
              <a:rtl val="0"/>
            </a:endParaRPr>
          </a:p>
        </p:txBody>
      </p:sp>
      <p:pic>
        <p:nvPicPr>
          <p:cNvPr id="31" name="Shape 31"/>
          <p:cNvPicPr preferRelativeResize="0"/>
          <p:nvPr/>
        </p:nvPicPr>
        <p:blipFill rotWithShape="1">
          <a:blip r:embed="rId3">
            <a:alphaModFix/>
          </a:blip>
          <a:srcRect b="3473"/>
          <a:stretch/>
        </p:blipFill>
        <p:spPr>
          <a:xfrm>
            <a:off x="165056" y="192925"/>
            <a:ext cx="7230124" cy="4345024"/>
          </a:xfrm>
          <a:prstGeom prst="rect">
            <a:avLst/>
          </a:prstGeom>
          <a:noFill/>
          <a:ln>
            <a:noFill/>
          </a:ln>
        </p:spPr>
      </p:pic>
      <p:pic>
        <p:nvPicPr>
          <p:cNvPr id="32" name="Shape 32"/>
          <p:cNvPicPr preferRelativeResize="0"/>
          <p:nvPr/>
        </p:nvPicPr>
        <p:blipFill rotWithShape="1">
          <a:blip r:embed="rId4">
            <a:alphaModFix/>
          </a:blip>
          <a:srcRect/>
          <a:stretch/>
        </p:blipFill>
        <p:spPr>
          <a:xfrm>
            <a:off x="8131828" y="3454896"/>
            <a:ext cx="539046" cy="907252"/>
          </a:xfrm>
          <a:prstGeom prst="rect">
            <a:avLst/>
          </a:prstGeom>
          <a:noFill/>
          <a:ln>
            <a:noFill/>
          </a:ln>
        </p:spPr>
      </p:pic>
      <p:pic>
        <p:nvPicPr>
          <p:cNvPr id="33" name="Shape 33"/>
          <p:cNvPicPr preferRelativeResize="0"/>
          <p:nvPr/>
        </p:nvPicPr>
        <p:blipFill rotWithShape="1">
          <a:blip r:embed="rId5">
            <a:alphaModFix/>
          </a:blip>
          <a:srcRect l="17298" t="25098" r="17298" b="26698"/>
          <a:stretch/>
        </p:blipFill>
        <p:spPr>
          <a:xfrm>
            <a:off x="7923200" y="2271775"/>
            <a:ext cx="956323" cy="668651"/>
          </a:xfrm>
          <a:prstGeom prst="rect">
            <a:avLst/>
          </a:prstGeom>
          <a:noFill/>
          <a:ln>
            <a:noFill/>
          </a:ln>
        </p:spPr>
      </p:pic>
      <p:pic>
        <p:nvPicPr>
          <p:cNvPr id="34" name="Shape 34"/>
          <p:cNvPicPr preferRelativeResize="0"/>
          <p:nvPr/>
        </p:nvPicPr>
        <p:blipFill rotWithShape="1">
          <a:blip r:embed="rId6">
            <a:alphaModFix/>
          </a:blip>
          <a:srcRect/>
          <a:stretch/>
        </p:blipFill>
        <p:spPr>
          <a:xfrm>
            <a:off x="7923193" y="850025"/>
            <a:ext cx="956336" cy="907252"/>
          </a:xfrm>
          <a:prstGeom prst="rect">
            <a:avLst/>
          </a:prstGeom>
          <a:noFill/>
          <a:ln>
            <a:noFill/>
          </a:ln>
        </p:spPr>
      </p:pic>
    </p:spTree>
  </p:cSld>
  <p:clrMapOvr>
    <a:masterClrMapping/>
  </p:clrMapOvr>
  <p:transition xmlns:p14="http://schemas.microsoft.com/office/powerpoint/2010/mai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p:nvPr/>
        </p:nvSpPr>
        <p:spPr>
          <a:xfrm>
            <a:off x="0" y="173775"/>
            <a:ext cx="7335599" cy="10266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en" sz="3600" b="0" i="0" u="none" strike="noStrike" cap="none" baseline="0">
                <a:solidFill>
                  <a:srgbClr val="000000"/>
                </a:solidFill>
                <a:latin typeface="Arial"/>
                <a:ea typeface="Arial"/>
                <a:cs typeface="Arial"/>
                <a:sym typeface="Arial"/>
                <a:rtl val="0"/>
              </a:rPr>
              <a:t>Suggestions and feedback </a:t>
            </a:r>
          </a:p>
        </p:txBody>
      </p:sp>
      <p:cxnSp>
        <p:nvCxnSpPr>
          <p:cNvPr id="140" name="Shape 140"/>
          <p:cNvCxnSpPr/>
          <p:nvPr/>
        </p:nvCxnSpPr>
        <p:spPr>
          <a:xfrm rot="10800000" flipH="1">
            <a:off x="32075" y="930450"/>
            <a:ext cx="8597398" cy="10799"/>
          </a:xfrm>
          <a:prstGeom prst="straightConnector1">
            <a:avLst/>
          </a:prstGeom>
          <a:noFill/>
          <a:ln w="28575" cap="flat">
            <a:solidFill>
              <a:srgbClr val="FF4FAA"/>
            </a:solidFill>
            <a:prstDash val="solid"/>
            <a:round/>
            <a:headEnd type="none" w="med" len="med"/>
            <a:tailEnd type="none" w="med" len="med"/>
          </a:ln>
        </p:spPr>
      </p:cxnSp>
      <p:sp>
        <p:nvSpPr>
          <p:cNvPr id="141" name="Shape 141"/>
          <p:cNvSpPr txBox="1"/>
          <p:nvPr/>
        </p:nvSpPr>
        <p:spPr>
          <a:xfrm>
            <a:off x="69425" y="1428975"/>
            <a:ext cx="8522699" cy="933300"/>
          </a:xfrm>
          <a:prstGeom prst="rect">
            <a:avLst/>
          </a:prstGeom>
          <a:noFill/>
          <a:ln>
            <a:noFill/>
          </a:ln>
        </p:spPr>
        <p:txBody>
          <a:bodyPr lIns="91425" tIns="91425" rIns="91425" bIns="91425" anchor="ctr" anchorCtr="0">
            <a:noAutofit/>
          </a:bodyPr>
          <a:lstStyle/>
          <a:p>
            <a:pPr marL="0" marR="0" lvl="0" indent="0" algn="ctr" rtl="0">
              <a:lnSpc>
                <a:spcPct val="115000"/>
              </a:lnSpc>
              <a:spcBef>
                <a:spcPts val="0"/>
              </a:spcBef>
              <a:spcAft>
                <a:spcPts val="0"/>
              </a:spcAft>
              <a:buClr>
                <a:srgbClr val="000000"/>
              </a:buClr>
              <a:buSzPct val="25000"/>
              <a:buFont typeface="Arial"/>
              <a:buNone/>
            </a:pPr>
            <a:r>
              <a:rPr lang="en" sz="2400" b="0" i="0" u="none" strike="noStrike" cap="none" baseline="0">
                <a:solidFill>
                  <a:srgbClr val="000000"/>
                </a:solidFill>
                <a:latin typeface="Arial"/>
                <a:ea typeface="Arial"/>
                <a:cs typeface="Arial"/>
                <a:sym typeface="Arial"/>
                <a:rtl val="0"/>
              </a:rPr>
              <a:t>Feel free to send us any suggestions or feedback at </a:t>
            </a:r>
            <a:r>
              <a:rPr lang="en" sz="2400" b="0" i="0" u="sng" strike="noStrike" cap="none" baseline="0">
                <a:solidFill>
                  <a:schemeClr val="hlink"/>
                </a:solidFill>
                <a:latin typeface="Arial"/>
                <a:ea typeface="Arial"/>
                <a:cs typeface="Arial"/>
                <a:sym typeface="Arial"/>
                <a:hlinkClick r:id="rId3"/>
                <a:rtl val="0"/>
              </a:rPr>
              <a:t>contact@shesagainstrape.org</a:t>
            </a:r>
            <a:r>
              <a:rPr lang="en" sz="2400" b="0" i="0" u="none" strike="noStrike" cap="none" baseline="0">
                <a:solidFill>
                  <a:srgbClr val="4A86E8"/>
                </a:solidFill>
                <a:latin typeface="Arial"/>
                <a:ea typeface="Arial"/>
                <a:cs typeface="Arial"/>
                <a:sym typeface="Arial"/>
                <a:rtl val="0"/>
              </a:rPr>
              <a:t> </a:t>
            </a:r>
          </a:p>
        </p:txBody>
      </p:sp>
      <p:pic>
        <p:nvPicPr>
          <p:cNvPr id="142" name="Shape 142"/>
          <p:cNvPicPr preferRelativeResize="0"/>
          <p:nvPr/>
        </p:nvPicPr>
        <p:blipFill rotWithShape="1">
          <a:blip r:embed="rId4">
            <a:alphaModFix/>
          </a:blip>
          <a:srcRect/>
          <a:stretch/>
        </p:blipFill>
        <p:spPr>
          <a:xfrm>
            <a:off x="8702847" y="0"/>
            <a:ext cx="441151" cy="866274"/>
          </a:xfrm>
          <a:prstGeom prst="rect">
            <a:avLst/>
          </a:prstGeom>
          <a:noFill/>
          <a:ln>
            <a:noFill/>
          </a:ln>
        </p:spPr>
      </p:pic>
      <p:pic>
        <p:nvPicPr>
          <p:cNvPr id="143" name="Shape 143"/>
          <p:cNvPicPr preferRelativeResize="0"/>
          <p:nvPr/>
        </p:nvPicPr>
        <p:blipFill rotWithShape="1">
          <a:blip r:embed="rId5">
            <a:alphaModFix/>
          </a:blip>
          <a:srcRect t="25098" b="26698"/>
          <a:stretch/>
        </p:blipFill>
        <p:spPr>
          <a:xfrm>
            <a:off x="2122825" y="3111393"/>
            <a:ext cx="1791128" cy="819086"/>
          </a:xfrm>
          <a:prstGeom prst="rect">
            <a:avLst/>
          </a:prstGeom>
          <a:noFill/>
          <a:ln>
            <a:noFill/>
          </a:ln>
        </p:spPr>
      </p:pic>
      <p:pic>
        <p:nvPicPr>
          <p:cNvPr id="144" name="Shape 144"/>
          <p:cNvPicPr preferRelativeResize="0"/>
          <p:nvPr/>
        </p:nvPicPr>
        <p:blipFill rotWithShape="1">
          <a:blip r:embed="rId6">
            <a:alphaModFix/>
          </a:blip>
          <a:srcRect/>
          <a:stretch/>
        </p:blipFill>
        <p:spPr>
          <a:xfrm>
            <a:off x="877769" y="3064713"/>
            <a:ext cx="956336" cy="907252"/>
          </a:xfrm>
          <a:prstGeom prst="rect">
            <a:avLst/>
          </a:prstGeom>
          <a:noFill/>
          <a:ln>
            <a:noFill/>
          </a:ln>
        </p:spPr>
      </p:pic>
      <p:pic>
        <p:nvPicPr>
          <p:cNvPr id="145" name="Shape 145"/>
          <p:cNvPicPr preferRelativeResize="0"/>
          <p:nvPr/>
        </p:nvPicPr>
        <p:blipFill rotWithShape="1">
          <a:blip r:embed="rId7">
            <a:alphaModFix/>
          </a:blip>
          <a:srcRect/>
          <a:stretch/>
        </p:blipFill>
        <p:spPr>
          <a:xfrm>
            <a:off x="4283503" y="3064709"/>
            <a:ext cx="539046" cy="907252"/>
          </a:xfrm>
          <a:prstGeom prst="rect">
            <a:avLst/>
          </a:prstGeom>
          <a:noFill/>
          <a:ln>
            <a:noFill/>
          </a:ln>
        </p:spPr>
      </p:pic>
      <p:pic>
        <p:nvPicPr>
          <p:cNvPr id="146" name="Shape 146"/>
          <p:cNvPicPr preferRelativeResize="0"/>
          <p:nvPr/>
        </p:nvPicPr>
        <p:blipFill rotWithShape="1">
          <a:blip r:embed="rId8">
            <a:alphaModFix/>
          </a:blip>
          <a:srcRect/>
          <a:stretch/>
        </p:blipFill>
        <p:spPr>
          <a:xfrm>
            <a:off x="5371233" y="3085200"/>
            <a:ext cx="1065539" cy="866275"/>
          </a:xfrm>
          <a:prstGeom prst="rect">
            <a:avLst/>
          </a:prstGeom>
          <a:noFill/>
          <a:ln>
            <a:noFill/>
          </a:ln>
        </p:spPr>
      </p:pic>
      <p:pic>
        <p:nvPicPr>
          <p:cNvPr id="147" name="Shape 147"/>
          <p:cNvPicPr preferRelativeResize="0"/>
          <p:nvPr/>
        </p:nvPicPr>
        <p:blipFill rotWithShape="1">
          <a:blip r:embed="rId9">
            <a:alphaModFix/>
          </a:blip>
          <a:srcRect/>
          <a:stretch/>
        </p:blipFill>
        <p:spPr>
          <a:xfrm>
            <a:off x="6827450" y="3036150"/>
            <a:ext cx="956324" cy="956324"/>
          </a:xfrm>
          <a:prstGeom prst="rect">
            <a:avLst/>
          </a:prstGeom>
          <a:noFill/>
          <a:ln>
            <a:noFill/>
          </a:ln>
        </p:spPr>
      </p:pic>
    </p:spTree>
  </p:cSld>
  <p:clrMapOvr>
    <a:masterClrMapping/>
  </p:clrMapOvr>
  <p:transition xmlns:p14="http://schemas.microsoft.com/office/powerpoint/2010/mai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pic>
        <p:nvPicPr>
          <p:cNvPr id="152" name="Shape 152"/>
          <p:cNvPicPr preferRelativeResize="0"/>
          <p:nvPr/>
        </p:nvPicPr>
        <p:blipFill rotWithShape="1">
          <a:blip r:embed="rId3">
            <a:alphaModFix amt="20000"/>
          </a:blip>
          <a:srcRect/>
          <a:stretch/>
        </p:blipFill>
        <p:spPr>
          <a:xfrm>
            <a:off x="3265508" y="33373"/>
            <a:ext cx="2647339" cy="5143499"/>
          </a:xfrm>
          <a:prstGeom prst="rect">
            <a:avLst/>
          </a:prstGeom>
          <a:noFill/>
          <a:ln>
            <a:noFill/>
          </a:ln>
        </p:spPr>
      </p:pic>
      <p:sp>
        <p:nvSpPr>
          <p:cNvPr id="153" name="Shape 153"/>
          <p:cNvSpPr txBox="1"/>
          <p:nvPr/>
        </p:nvSpPr>
        <p:spPr>
          <a:xfrm>
            <a:off x="3231150" y="1703550"/>
            <a:ext cx="2681699" cy="1736400"/>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FF0000"/>
              </a:buClr>
              <a:buSzPct val="25000"/>
              <a:buFont typeface="Arial"/>
              <a:buNone/>
            </a:pPr>
            <a:endParaRPr lang="en-US" b="1" dirty="0" smtClean="0"/>
          </a:p>
          <a:p>
            <a:pPr marL="0" marR="0" lvl="0" indent="0" algn="ctr" rtl="0">
              <a:lnSpc>
                <a:spcPct val="100000"/>
              </a:lnSpc>
              <a:spcBef>
                <a:spcPts val="0"/>
              </a:spcBef>
              <a:spcAft>
                <a:spcPts val="0"/>
              </a:spcAft>
              <a:buClr>
                <a:srgbClr val="FF0000"/>
              </a:buClr>
              <a:buSzPct val="25000"/>
              <a:buFont typeface="Arial"/>
              <a:buNone/>
            </a:pPr>
            <a:endParaRPr lang="en-US" b="1" dirty="0"/>
          </a:p>
          <a:p>
            <a:pPr marL="0" marR="0" lvl="0" indent="0" algn="ctr" rtl="0">
              <a:lnSpc>
                <a:spcPct val="100000"/>
              </a:lnSpc>
              <a:spcBef>
                <a:spcPts val="0"/>
              </a:spcBef>
              <a:spcAft>
                <a:spcPts val="0"/>
              </a:spcAft>
              <a:buClr>
                <a:srgbClr val="FF0000"/>
              </a:buClr>
              <a:buSzPct val="25000"/>
              <a:buFont typeface="Arial"/>
              <a:buNone/>
            </a:pPr>
            <a:r>
              <a:rPr lang="en" b="1" dirty="0" smtClean="0"/>
              <a:t>1114 </a:t>
            </a:r>
            <a:r>
              <a:rPr lang="en" b="1" dirty="0"/>
              <a:t>New Delhi House</a:t>
            </a:r>
          </a:p>
          <a:p>
            <a:pPr marL="0" marR="0" lvl="0" indent="0" algn="ctr" rtl="0">
              <a:lnSpc>
                <a:spcPct val="100000"/>
              </a:lnSpc>
              <a:spcBef>
                <a:spcPts val="0"/>
              </a:spcBef>
              <a:spcAft>
                <a:spcPts val="0"/>
              </a:spcAft>
              <a:buClr>
                <a:srgbClr val="000000"/>
              </a:buClr>
              <a:buSzPct val="25000"/>
              <a:buFont typeface="Arial"/>
              <a:buNone/>
            </a:pPr>
            <a:r>
              <a:rPr lang="en" b="1" dirty="0"/>
              <a:t>27 Barakhamba Road</a:t>
            </a:r>
          </a:p>
          <a:p>
            <a:pPr marL="0" marR="0" lvl="0" indent="0" algn="ctr" rtl="0">
              <a:lnSpc>
                <a:spcPct val="100000"/>
              </a:lnSpc>
              <a:spcBef>
                <a:spcPts val="0"/>
              </a:spcBef>
              <a:spcAft>
                <a:spcPts val="0"/>
              </a:spcAft>
              <a:buClr>
                <a:srgbClr val="000000"/>
              </a:buClr>
              <a:buSzPct val="25000"/>
              <a:buFont typeface="Arial"/>
              <a:buNone/>
            </a:pPr>
            <a:r>
              <a:rPr lang="en" b="1" dirty="0"/>
              <a:t>New Delhi, 110001</a:t>
            </a:r>
          </a:p>
          <a:p>
            <a:pPr marL="0" marR="0" lvl="0" indent="0" algn="ctr" rtl="0">
              <a:lnSpc>
                <a:spcPct val="100000"/>
              </a:lnSpc>
              <a:spcBef>
                <a:spcPts val="0"/>
              </a:spcBef>
              <a:spcAft>
                <a:spcPts val="0"/>
              </a:spcAft>
              <a:buClr>
                <a:srgbClr val="000000"/>
              </a:buClr>
              <a:buSzPct val="25000"/>
              <a:buFont typeface="Arial"/>
              <a:buNone/>
            </a:pPr>
            <a:r>
              <a:rPr lang="en" sz="1400" b="1" i="0" u="none" strike="noStrike" cap="none" baseline="0" dirty="0" smtClean="0">
                <a:solidFill>
                  <a:srgbClr val="000000"/>
                </a:solidFill>
                <a:latin typeface="Arial"/>
                <a:ea typeface="Arial"/>
                <a:cs typeface="Arial"/>
                <a:sym typeface="Arial"/>
              </a:rPr>
              <a:t>India</a:t>
            </a:r>
            <a:endParaRPr lang="en" sz="1400" b="1" i="0" u="none" strike="noStrike" cap="none" baseline="0" dirty="0">
              <a:solidFill>
                <a:srgbClr val="000000"/>
              </a:solidFill>
              <a:latin typeface="Arial"/>
              <a:ea typeface="Arial"/>
              <a:cs typeface="Arial"/>
              <a:sym typeface="Arial"/>
            </a:endParaRPr>
          </a:p>
        </p:txBody>
      </p:sp>
    </p:spTree>
  </p:cSld>
  <p:clrMapOvr>
    <a:masterClrMapping/>
  </p:clrMapOvr>
  <p:transition xmlns:p14="http://schemas.microsoft.com/office/powerpoint/2010/mai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pic>
        <p:nvPicPr>
          <p:cNvPr id="158" name="Shape 158"/>
          <p:cNvPicPr preferRelativeResize="0"/>
          <p:nvPr/>
        </p:nvPicPr>
        <p:blipFill rotWithShape="1">
          <a:blip r:embed="rId3">
            <a:alphaModFix/>
          </a:blip>
          <a:srcRect t="3424" b="3474"/>
          <a:stretch/>
        </p:blipFill>
        <p:spPr>
          <a:xfrm>
            <a:off x="165047" y="0"/>
            <a:ext cx="8821299" cy="5113175"/>
          </a:xfrm>
          <a:prstGeom prst="rect">
            <a:avLst/>
          </a:prstGeom>
          <a:noFill/>
          <a:ln>
            <a:noFill/>
          </a:ln>
        </p:spPr>
      </p:pic>
    </p:spTree>
  </p:cSld>
  <p:clrMapOvr>
    <a:masterClrMapping/>
  </p:clrMapOvr>
  <p:transition xmlns:p14="http://schemas.microsoft.com/office/powerpoint/2010/mai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Shape 39"/>
          <p:cNvSpPr txBox="1"/>
          <p:nvPr/>
        </p:nvSpPr>
        <p:spPr>
          <a:xfrm>
            <a:off x="0" y="0"/>
            <a:ext cx="7335599" cy="10266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en" sz="4800" b="0" i="0" u="none" strike="noStrike" cap="none" baseline="0">
                <a:solidFill>
                  <a:srgbClr val="000000"/>
                </a:solidFill>
                <a:latin typeface="Arial"/>
                <a:ea typeface="Arial"/>
                <a:cs typeface="Arial"/>
                <a:sym typeface="Arial"/>
                <a:rtl val="0"/>
              </a:rPr>
              <a:t>About Us </a:t>
            </a:r>
          </a:p>
        </p:txBody>
      </p:sp>
      <p:cxnSp>
        <p:nvCxnSpPr>
          <p:cNvPr id="40" name="Shape 40"/>
          <p:cNvCxnSpPr/>
          <p:nvPr/>
        </p:nvCxnSpPr>
        <p:spPr>
          <a:xfrm rot="10800000" flipH="1">
            <a:off x="32075" y="920875"/>
            <a:ext cx="8597398" cy="10799"/>
          </a:xfrm>
          <a:prstGeom prst="straightConnector1">
            <a:avLst/>
          </a:prstGeom>
          <a:noFill/>
          <a:ln w="28575" cap="flat">
            <a:solidFill>
              <a:srgbClr val="FF4FAA"/>
            </a:solidFill>
            <a:prstDash val="solid"/>
            <a:round/>
            <a:headEnd type="none" w="med" len="med"/>
            <a:tailEnd type="none" w="med" len="med"/>
          </a:ln>
        </p:spPr>
      </p:cxnSp>
      <p:sp>
        <p:nvSpPr>
          <p:cNvPr id="41" name="Shape 41"/>
          <p:cNvSpPr txBox="1"/>
          <p:nvPr/>
        </p:nvSpPr>
        <p:spPr>
          <a:xfrm>
            <a:off x="95725" y="773214"/>
            <a:ext cx="8522699" cy="3869699"/>
          </a:xfrm>
          <a:prstGeom prst="rect">
            <a:avLst/>
          </a:prstGeom>
          <a:noFill/>
          <a:ln>
            <a:noFill/>
          </a:ln>
        </p:spPr>
        <p:txBody>
          <a:bodyPr lIns="91425" tIns="91425" rIns="91425" bIns="91425" anchor="t" anchorCtr="0">
            <a:noAutofit/>
          </a:bodyPr>
          <a:lstStyle/>
          <a:p>
            <a:pPr marL="0" marR="0" lvl="0" indent="0" algn="just" rtl="0">
              <a:lnSpc>
                <a:spcPct val="150000"/>
              </a:lnSpc>
              <a:spcBef>
                <a:spcPts val="0"/>
              </a:spcBef>
              <a:spcAft>
                <a:spcPts val="0"/>
              </a:spcAft>
              <a:buClr>
                <a:srgbClr val="000000"/>
              </a:buClr>
              <a:buFont typeface="Arial"/>
              <a:buNone/>
            </a:pPr>
            <a:endParaRPr sz="1400" b="0" i="0" u="none" strike="noStrike" cap="none" baseline="0" dirty="0">
              <a:solidFill>
                <a:schemeClr val="dk1"/>
              </a:solidFill>
              <a:latin typeface="Arial"/>
              <a:ea typeface="Arial"/>
              <a:cs typeface="Arial"/>
              <a:sym typeface="Arial"/>
              <a:rtl val="0"/>
            </a:endParaRPr>
          </a:p>
          <a:p>
            <a:pPr marL="285750" marR="0" lvl="0" indent="-285750" algn="just" rtl="0">
              <a:lnSpc>
                <a:spcPct val="150000"/>
              </a:lnSpc>
              <a:spcBef>
                <a:spcPts val="0"/>
              </a:spcBef>
              <a:spcAft>
                <a:spcPts val="0"/>
              </a:spcAft>
              <a:buClr>
                <a:schemeClr val="dk1"/>
              </a:buClr>
              <a:buSzPct val="100000"/>
              <a:buFont typeface="Arial"/>
              <a:buChar char="•"/>
            </a:pPr>
            <a:r>
              <a:rPr lang="en" sz="1400" b="0" i="0" u="none" strike="noStrike" cap="none" baseline="0" dirty="0">
                <a:solidFill>
                  <a:schemeClr val="dk1"/>
                </a:solidFill>
                <a:latin typeface="Arial"/>
                <a:ea typeface="Arial"/>
                <a:cs typeface="Arial"/>
                <a:sym typeface="Arial"/>
                <a:rtl val="0"/>
              </a:rPr>
              <a:t>She’s Against Rape (SARI) is a not for profit initiative started by 3 students - </a:t>
            </a:r>
            <a:r>
              <a:rPr lang="en" sz="1400" b="0" i="0" u="none" strike="noStrike" cap="none" baseline="0" dirty="0">
                <a:solidFill>
                  <a:srgbClr val="0000FF"/>
                </a:solidFill>
                <a:latin typeface="Arial"/>
                <a:ea typeface="Arial"/>
                <a:cs typeface="Arial"/>
                <a:sym typeface="Arial"/>
                <a:rtl val="0"/>
              </a:rPr>
              <a:t>Aditya Raj Jain, Ananya Mittal and Kairavi Bharat Ram</a:t>
            </a:r>
            <a:r>
              <a:rPr lang="en" sz="1400" b="0" i="0" u="none" strike="noStrike" cap="none" baseline="0" dirty="0">
                <a:solidFill>
                  <a:schemeClr val="dk1"/>
                </a:solidFill>
                <a:latin typeface="Arial"/>
                <a:ea typeface="Arial"/>
                <a:cs typeface="Arial"/>
                <a:sym typeface="Arial"/>
                <a:rtl val="0"/>
              </a:rPr>
              <a:t> based in New Delhi. </a:t>
            </a:r>
          </a:p>
          <a:p>
            <a:pPr marL="285750" marR="0" lvl="0" indent="-196850" algn="just" rtl="0">
              <a:lnSpc>
                <a:spcPct val="150000"/>
              </a:lnSpc>
              <a:spcBef>
                <a:spcPts val="0"/>
              </a:spcBef>
              <a:spcAft>
                <a:spcPts val="0"/>
              </a:spcAft>
              <a:buClr>
                <a:srgbClr val="000000"/>
              </a:buClr>
              <a:buFont typeface="Arial"/>
              <a:buNone/>
            </a:pPr>
            <a:endParaRPr sz="900" b="0" i="0" u="none" strike="noStrike" cap="none" baseline="0" dirty="0">
              <a:solidFill>
                <a:schemeClr val="dk1"/>
              </a:solidFill>
              <a:latin typeface="Arial"/>
              <a:ea typeface="Arial"/>
              <a:cs typeface="Arial"/>
              <a:sym typeface="Arial"/>
              <a:rtl val="0"/>
            </a:endParaRPr>
          </a:p>
          <a:p>
            <a:pPr marL="285750" marR="0" lvl="0" indent="-285750" algn="just" rtl="0">
              <a:lnSpc>
                <a:spcPct val="150000"/>
              </a:lnSpc>
              <a:spcBef>
                <a:spcPts val="0"/>
              </a:spcBef>
              <a:spcAft>
                <a:spcPts val="0"/>
              </a:spcAft>
              <a:buClr>
                <a:schemeClr val="dk1"/>
              </a:buClr>
              <a:buSzPct val="100000"/>
              <a:buFont typeface="Arial"/>
              <a:buChar char="•"/>
            </a:pPr>
            <a:r>
              <a:rPr lang="en" sz="1400" b="0" i="0" u="none" strike="noStrike" cap="none" baseline="0" dirty="0">
                <a:solidFill>
                  <a:schemeClr val="dk1"/>
                </a:solidFill>
                <a:latin typeface="Arial"/>
                <a:ea typeface="Arial"/>
                <a:cs typeface="Arial"/>
                <a:sym typeface="Arial"/>
                <a:rtl val="0"/>
              </a:rPr>
              <a:t>Started in the wake of the Nirbhaya rape case SARI aims to empower the women of India as well as to change the misogynistic mindset of Indian people. </a:t>
            </a:r>
          </a:p>
          <a:p>
            <a:pPr marL="285750" marR="0" lvl="0" indent="-196850" algn="just" rtl="0">
              <a:lnSpc>
                <a:spcPct val="150000"/>
              </a:lnSpc>
              <a:spcBef>
                <a:spcPts val="0"/>
              </a:spcBef>
              <a:spcAft>
                <a:spcPts val="0"/>
              </a:spcAft>
              <a:buClr>
                <a:srgbClr val="000000"/>
              </a:buClr>
              <a:buFont typeface="Arial"/>
              <a:buNone/>
            </a:pPr>
            <a:endParaRPr sz="900" b="0" i="0" u="none" strike="noStrike" cap="none" baseline="0" dirty="0">
              <a:solidFill>
                <a:schemeClr val="dk1"/>
              </a:solidFill>
              <a:latin typeface="Arial"/>
              <a:ea typeface="Arial"/>
              <a:cs typeface="Arial"/>
              <a:sym typeface="Arial"/>
              <a:rtl val="0"/>
            </a:endParaRPr>
          </a:p>
          <a:p>
            <a:pPr marL="285750" marR="0" lvl="0" indent="-285750" algn="just" rtl="0">
              <a:lnSpc>
                <a:spcPct val="150000"/>
              </a:lnSpc>
              <a:spcBef>
                <a:spcPts val="0"/>
              </a:spcBef>
              <a:spcAft>
                <a:spcPts val="0"/>
              </a:spcAft>
              <a:buClr>
                <a:schemeClr val="dk1"/>
              </a:buClr>
              <a:buSzPct val="100000"/>
              <a:buFont typeface="Arial"/>
              <a:buChar char="•"/>
            </a:pPr>
            <a:r>
              <a:rPr lang="en" sz="1400" b="0" i="0" u="none" strike="noStrike" cap="none" baseline="0" dirty="0">
                <a:solidFill>
                  <a:schemeClr val="dk1"/>
                </a:solidFill>
                <a:latin typeface="Arial"/>
                <a:ea typeface="Arial"/>
                <a:cs typeface="Arial"/>
                <a:sym typeface="Arial"/>
                <a:rtl val="0"/>
              </a:rPr>
              <a:t>SARI aims to undertake various projects to reduce instances of rape. Our plan is to pursue programs that give power to women themselves, hence </a:t>
            </a:r>
            <a:r>
              <a:rPr lang="en" sz="1400" b="1" i="0" u="none" strike="noStrike" cap="none" baseline="0" dirty="0">
                <a:solidFill>
                  <a:schemeClr val="dk1"/>
                </a:solidFill>
                <a:latin typeface="Arial"/>
                <a:ea typeface="Arial"/>
                <a:cs typeface="Arial"/>
                <a:sym typeface="Arial"/>
                <a:rtl val="0"/>
              </a:rPr>
              <a:t>She’s</a:t>
            </a:r>
            <a:r>
              <a:rPr lang="en" sz="1400" b="0" i="0" u="none" strike="noStrike" cap="none" baseline="0" dirty="0">
                <a:solidFill>
                  <a:schemeClr val="dk1"/>
                </a:solidFill>
                <a:latin typeface="Arial"/>
                <a:ea typeface="Arial"/>
                <a:cs typeface="Arial"/>
                <a:sym typeface="Arial"/>
                <a:rtl val="0"/>
              </a:rPr>
              <a:t> against rape. As Mahatma Gandhi once said, “Change begins at home” and that’s why we believe that we should focus on Delhi initially and then eventually focus on India. </a:t>
            </a:r>
            <a:endParaRPr lang="en-US" sz="1400" b="0" i="0" u="none" strike="noStrike" cap="none" baseline="0" dirty="0" smtClean="0">
              <a:solidFill>
                <a:schemeClr val="dk1"/>
              </a:solidFill>
              <a:latin typeface="Arial"/>
              <a:ea typeface="Arial"/>
              <a:cs typeface="Arial"/>
              <a:sym typeface="Arial"/>
              <a:rtl val="0"/>
            </a:endParaRPr>
          </a:p>
          <a:p>
            <a:pPr marL="285750" marR="0" lvl="0" indent="-285750" algn="just" rtl="0">
              <a:lnSpc>
                <a:spcPct val="150000"/>
              </a:lnSpc>
              <a:spcBef>
                <a:spcPts val="0"/>
              </a:spcBef>
              <a:spcAft>
                <a:spcPts val="0"/>
              </a:spcAft>
              <a:buClr>
                <a:schemeClr val="dk1"/>
              </a:buClr>
              <a:buSzPct val="100000"/>
              <a:buFont typeface="Arial"/>
              <a:buChar char="•"/>
            </a:pPr>
            <a:endParaRPr lang="en-US" sz="800" b="0" i="0" u="none" strike="noStrike" cap="none" baseline="0" dirty="0" smtClean="0">
              <a:solidFill>
                <a:schemeClr val="dk1"/>
              </a:solidFill>
              <a:latin typeface="Arial"/>
              <a:ea typeface="Arial"/>
              <a:cs typeface="Arial"/>
              <a:sym typeface="Arial"/>
              <a:rtl val="0"/>
            </a:endParaRPr>
          </a:p>
          <a:p>
            <a:pPr marL="285750" lvl="0" indent="-285750" algn="just">
              <a:lnSpc>
                <a:spcPct val="150000"/>
              </a:lnSpc>
              <a:buClr>
                <a:schemeClr val="dk1"/>
              </a:buClr>
              <a:buSzPct val="100000"/>
              <a:buFont typeface="Arial"/>
              <a:buChar char="•"/>
            </a:pPr>
            <a:r>
              <a:rPr lang="en-US" dirty="0"/>
              <a:t>We have already applied for ATG registration. According to the CA it should be completed within a matter of weeks and is likely to be effective from 1st October, 2014.</a:t>
            </a:r>
            <a:endParaRPr lang="en" sz="1400" b="0" i="0" u="none" strike="noStrike" cap="none" baseline="0" dirty="0">
              <a:solidFill>
                <a:schemeClr val="dk1"/>
              </a:solidFill>
              <a:latin typeface="Arial"/>
              <a:ea typeface="Arial"/>
              <a:cs typeface="Arial"/>
              <a:sym typeface="Arial"/>
              <a:rtl val="0"/>
            </a:endParaRPr>
          </a:p>
          <a:p>
            <a:pPr marR="0" lvl="0" algn="just" rtl="0">
              <a:lnSpc>
                <a:spcPct val="150000"/>
              </a:lnSpc>
              <a:spcBef>
                <a:spcPts val="0"/>
              </a:spcBef>
              <a:spcAft>
                <a:spcPts val="0"/>
              </a:spcAft>
              <a:buNone/>
            </a:pPr>
            <a:endParaRPr dirty="0">
              <a:solidFill>
                <a:schemeClr val="dk1"/>
              </a:solidFill>
              <a:rtl val="0"/>
            </a:endParaRPr>
          </a:p>
          <a:p>
            <a:pPr marL="285750" marR="0" lvl="0" indent="-285750" algn="just" rtl="0">
              <a:lnSpc>
                <a:spcPct val="150000"/>
              </a:lnSpc>
              <a:spcBef>
                <a:spcPts val="0"/>
              </a:spcBef>
              <a:spcAft>
                <a:spcPts val="0"/>
              </a:spcAft>
              <a:buClr>
                <a:schemeClr val="dk1"/>
              </a:buClr>
              <a:buSzPct val="100000"/>
              <a:buFont typeface="Arial"/>
              <a:buChar char="•"/>
            </a:pPr>
            <a:endParaRPr lang="en" dirty="0">
              <a:solidFill>
                <a:schemeClr val="dk1"/>
              </a:solidFill>
              <a:rtl val="0"/>
            </a:endParaRPr>
          </a:p>
          <a:p>
            <a:pPr marL="0" marR="0" lvl="0" indent="0" algn="just" rtl="0">
              <a:lnSpc>
                <a:spcPct val="150000"/>
              </a:lnSpc>
              <a:spcBef>
                <a:spcPts val="0"/>
              </a:spcBef>
              <a:spcAft>
                <a:spcPts val="0"/>
              </a:spcAft>
              <a:buClr>
                <a:srgbClr val="000000"/>
              </a:buClr>
              <a:buFont typeface="Arial"/>
              <a:buNone/>
            </a:pPr>
            <a:endParaRPr sz="1400" b="0" i="0" u="none" strike="noStrike" cap="none" baseline="0" dirty="0">
              <a:solidFill>
                <a:schemeClr val="dk1"/>
              </a:solidFill>
              <a:latin typeface="Arial"/>
              <a:ea typeface="Arial"/>
              <a:cs typeface="Arial"/>
              <a:sym typeface="Arial"/>
              <a:rtl val="0"/>
            </a:endParaRPr>
          </a:p>
        </p:txBody>
      </p:sp>
      <p:pic>
        <p:nvPicPr>
          <p:cNvPr id="42" name="Shape 42"/>
          <p:cNvPicPr preferRelativeResize="0"/>
          <p:nvPr/>
        </p:nvPicPr>
        <p:blipFill rotWithShape="1">
          <a:blip r:embed="rId3">
            <a:alphaModFix/>
          </a:blip>
          <a:srcRect/>
          <a:stretch/>
        </p:blipFill>
        <p:spPr>
          <a:xfrm>
            <a:off x="8702847" y="0"/>
            <a:ext cx="441151" cy="866274"/>
          </a:xfrm>
          <a:prstGeom prst="rect">
            <a:avLst/>
          </a:prstGeom>
          <a:noFill/>
          <a:ln>
            <a:noFill/>
          </a:ln>
        </p:spPr>
      </p:pic>
    </p:spTree>
  </p:cSld>
  <p:clrMapOvr>
    <a:masterClrMapping/>
  </p:clrMapOvr>
  <p:transition xmlns:p14="http://schemas.microsoft.com/office/powerpoint/2010/mai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Shape 47"/>
          <p:cNvSpPr txBox="1"/>
          <p:nvPr/>
        </p:nvSpPr>
        <p:spPr>
          <a:xfrm>
            <a:off x="0" y="0"/>
            <a:ext cx="7335599" cy="10266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en" sz="4800" b="0" i="0" u="none" strike="noStrike" cap="none" baseline="0">
                <a:solidFill>
                  <a:srgbClr val="000000"/>
                </a:solidFill>
                <a:latin typeface="Arial"/>
                <a:ea typeface="Arial"/>
                <a:cs typeface="Arial"/>
                <a:sym typeface="Arial"/>
                <a:rtl val="0"/>
              </a:rPr>
              <a:t>Project Rape Whistle  </a:t>
            </a:r>
          </a:p>
        </p:txBody>
      </p:sp>
      <p:cxnSp>
        <p:nvCxnSpPr>
          <p:cNvPr id="48" name="Shape 48"/>
          <p:cNvCxnSpPr/>
          <p:nvPr/>
        </p:nvCxnSpPr>
        <p:spPr>
          <a:xfrm rot="10800000" flipH="1">
            <a:off x="32075" y="920875"/>
            <a:ext cx="8597398" cy="10799"/>
          </a:xfrm>
          <a:prstGeom prst="straightConnector1">
            <a:avLst/>
          </a:prstGeom>
          <a:noFill/>
          <a:ln w="28575" cap="flat">
            <a:solidFill>
              <a:srgbClr val="FF4FAA"/>
            </a:solidFill>
            <a:prstDash val="solid"/>
            <a:round/>
            <a:headEnd type="none" w="med" len="med"/>
            <a:tailEnd type="none" w="med" len="med"/>
          </a:ln>
        </p:spPr>
      </p:cxnSp>
      <p:sp>
        <p:nvSpPr>
          <p:cNvPr id="49" name="Shape 49"/>
          <p:cNvSpPr txBox="1"/>
          <p:nvPr/>
        </p:nvSpPr>
        <p:spPr>
          <a:xfrm>
            <a:off x="69425" y="793875"/>
            <a:ext cx="8522699" cy="4479300"/>
          </a:xfrm>
          <a:prstGeom prst="rect">
            <a:avLst/>
          </a:prstGeom>
          <a:noFill/>
          <a:ln>
            <a:noFill/>
          </a:ln>
        </p:spPr>
        <p:txBody>
          <a:bodyPr lIns="91425" tIns="91425" rIns="91425" bIns="91425" anchor="t" anchorCtr="0">
            <a:noAutofit/>
          </a:bodyPr>
          <a:lstStyle/>
          <a:p>
            <a:pPr marL="0" marR="0" lvl="0" indent="0" algn="just" rtl="0">
              <a:lnSpc>
                <a:spcPct val="130000"/>
              </a:lnSpc>
              <a:spcBef>
                <a:spcPts val="0"/>
              </a:spcBef>
              <a:spcAft>
                <a:spcPts val="0"/>
              </a:spcAft>
              <a:buClr>
                <a:srgbClr val="000000"/>
              </a:buClr>
              <a:buFont typeface="Arial"/>
              <a:buNone/>
            </a:pPr>
            <a:endParaRPr sz="1400" b="0" i="0" u="none" strike="noStrike" cap="none" baseline="0">
              <a:solidFill>
                <a:srgbClr val="000000"/>
              </a:solidFill>
              <a:latin typeface="Arial"/>
              <a:ea typeface="Arial"/>
              <a:cs typeface="Arial"/>
              <a:sym typeface="Arial"/>
              <a:rtl val="0"/>
            </a:endParaRPr>
          </a:p>
          <a:p>
            <a:pPr marL="285750" marR="0" lvl="0" indent="-285750" algn="just" rtl="0">
              <a:lnSpc>
                <a:spcPct val="150000"/>
              </a:lnSpc>
              <a:spcBef>
                <a:spcPts val="0"/>
              </a:spcBef>
              <a:spcAft>
                <a:spcPts val="0"/>
              </a:spcAft>
              <a:buClr>
                <a:schemeClr val="dk1"/>
              </a:buClr>
              <a:buSzPct val="78571"/>
              <a:buFont typeface="Arial"/>
              <a:buChar char="•"/>
            </a:pPr>
            <a:r>
              <a:rPr lang="en" sz="1400" b="0" i="0" u="none" strike="noStrike" cap="none" baseline="0">
                <a:solidFill>
                  <a:schemeClr val="dk1"/>
                </a:solidFill>
                <a:latin typeface="Arial"/>
                <a:ea typeface="Arial"/>
                <a:cs typeface="Arial"/>
                <a:sym typeface="Arial"/>
                <a:rtl val="0"/>
              </a:rPr>
              <a:t>Project Rape Whistle is the first of many projects She’s Against Rape plans to undertake. </a:t>
            </a:r>
          </a:p>
          <a:p>
            <a:pPr marL="0" marR="0" lvl="0" indent="0" algn="just" rtl="0">
              <a:lnSpc>
                <a:spcPct val="150000"/>
              </a:lnSpc>
              <a:spcBef>
                <a:spcPts val="0"/>
              </a:spcBef>
              <a:spcAft>
                <a:spcPts val="0"/>
              </a:spcAft>
              <a:buClr>
                <a:schemeClr val="dk1"/>
              </a:buClr>
              <a:buFont typeface="Arial"/>
              <a:buNone/>
            </a:pPr>
            <a:endParaRPr sz="600" b="0" i="0" u="none" strike="noStrike" cap="none" baseline="0">
              <a:solidFill>
                <a:schemeClr val="dk1"/>
              </a:solidFill>
              <a:latin typeface="Arial"/>
              <a:ea typeface="Arial"/>
              <a:cs typeface="Arial"/>
              <a:sym typeface="Arial"/>
              <a:rtl val="0"/>
            </a:endParaRPr>
          </a:p>
          <a:p>
            <a:pPr marL="285750" marR="0" lvl="0" indent="-215900" algn="just" rtl="0">
              <a:lnSpc>
                <a:spcPct val="150000"/>
              </a:lnSpc>
              <a:spcBef>
                <a:spcPts val="0"/>
              </a:spcBef>
              <a:spcAft>
                <a:spcPts val="0"/>
              </a:spcAft>
              <a:buClr>
                <a:schemeClr val="dk1"/>
              </a:buClr>
              <a:buFont typeface="Arial"/>
              <a:buNone/>
            </a:pPr>
            <a:endParaRPr sz="1400" b="0" i="0" u="none" strike="noStrike" cap="none" baseline="0">
              <a:solidFill>
                <a:schemeClr val="dk1"/>
              </a:solidFill>
              <a:latin typeface="Arial"/>
              <a:ea typeface="Arial"/>
              <a:cs typeface="Arial"/>
              <a:sym typeface="Arial"/>
              <a:rtl val="0"/>
            </a:endParaRPr>
          </a:p>
          <a:p>
            <a:pPr marL="285750" marR="0" lvl="0" indent="-285750" algn="just" rtl="0">
              <a:lnSpc>
                <a:spcPct val="150000"/>
              </a:lnSpc>
              <a:spcBef>
                <a:spcPts val="0"/>
              </a:spcBef>
              <a:spcAft>
                <a:spcPts val="0"/>
              </a:spcAft>
              <a:buClr>
                <a:schemeClr val="dk1"/>
              </a:buClr>
              <a:buSzPct val="78571"/>
              <a:buFont typeface="Arial"/>
              <a:buChar char="•"/>
            </a:pPr>
            <a:r>
              <a:rPr lang="en" sz="1400" b="0" i="0" u="none" strike="noStrike" cap="none" baseline="0">
                <a:solidFill>
                  <a:schemeClr val="dk1"/>
                </a:solidFill>
                <a:latin typeface="Arial"/>
                <a:ea typeface="Arial"/>
                <a:cs typeface="Arial"/>
                <a:sym typeface="Arial"/>
                <a:rtl val="0"/>
              </a:rPr>
              <a:t>The Rape Whistle is a small device which emits a sound of 120 Decibels when switched on, and </a:t>
            </a:r>
            <a:r>
              <a:rPr lang="en">
                <a:solidFill>
                  <a:schemeClr val="dk1"/>
                </a:solidFill>
                <a:rtl val="0"/>
              </a:rPr>
              <a:t>creates</a:t>
            </a:r>
            <a:r>
              <a:rPr lang="en" sz="1400" b="0" i="0" u="none" strike="noStrike" cap="none" baseline="0">
                <a:solidFill>
                  <a:schemeClr val="dk1"/>
                </a:solidFill>
                <a:latin typeface="Arial"/>
                <a:ea typeface="Arial"/>
                <a:cs typeface="Arial"/>
                <a:sym typeface="Arial"/>
                <a:rtl val="0"/>
              </a:rPr>
              <a:t> a scene’ by attracting a lot of attention. </a:t>
            </a:r>
          </a:p>
          <a:p>
            <a:pPr marL="285750" marR="0" lvl="0" indent="-215900" algn="just" rtl="0">
              <a:lnSpc>
                <a:spcPct val="150000"/>
              </a:lnSpc>
              <a:spcBef>
                <a:spcPts val="0"/>
              </a:spcBef>
              <a:spcAft>
                <a:spcPts val="0"/>
              </a:spcAft>
              <a:buClr>
                <a:schemeClr val="dk1"/>
              </a:buClr>
              <a:buFont typeface="Arial"/>
              <a:buNone/>
            </a:pPr>
            <a:endParaRPr sz="1400" b="0" i="0" u="none" strike="noStrike" cap="none" baseline="0">
              <a:solidFill>
                <a:schemeClr val="dk1"/>
              </a:solidFill>
              <a:latin typeface="Arial"/>
              <a:ea typeface="Arial"/>
              <a:cs typeface="Arial"/>
              <a:sym typeface="Arial"/>
              <a:rtl val="0"/>
            </a:endParaRPr>
          </a:p>
          <a:p>
            <a:pPr marL="285750" marR="0" lvl="0" indent="-285750" algn="just" rtl="0">
              <a:lnSpc>
                <a:spcPct val="150000"/>
              </a:lnSpc>
              <a:spcBef>
                <a:spcPts val="0"/>
              </a:spcBef>
              <a:spcAft>
                <a:spcPts val="0"/>
              </a:spcAft>
              <a:buClr>
                <a:schemeClr val="dk1"/>
              </a:buClr>
              <a:buSzPct val="78571"/>
              <a:buFont typeface="Arial"/>
              <a:buChar char="•"/>
            </a:pPr>
            <a:r>
              <a:rPr lang="en" sz="1400" b="0" i="0" u="none" strike="noStrike" cap="none" baseline="0">
                <a:solidFill>
                  <a:schemeClr val="dk1"/>
                </a:solidFill>
                <a:latin typeface="Arial"/>
                <a:ea typeface="Arial"/>
                <a:cs typeface="Arial"/>
                <a:sym typeface="Arial"/>
                <a:rtl val="0"/>
              </a:rPr>
              <a:t>There is a loud conventional whistle in addition to an electronic one, incase the battery dies. </a:t>
            </a:r>
          </a:p>
          <a:p>
            <a:pPr marL="285750" marR="0" lvl="0" indent="-215900" algn="just" rtl="0">
              <a:lnSpc>
                <a:spcPct val="150000"/>
              </a:lnSpc>
              <a:spcBef>
                <a:spcPts val="0"/>
              </a:spcBef>
              <a:spcAft>
                <a:spcPts val="0"/>
              </a:spcAft>
              <a:buClr>
                <a:schemeClr val="dk1"/>
              </a:buClr>
              <a:buFont typeface="Arial"/>
              <a:buNone/>
            </a:pPr>
            <a:endParaRPr sz="1400" b="0" i="0" u="none" strike="noStrike" cap="none" baseline="0">
              <a:solidFill>
                <a:schemeClr val="dk1"/>
              </a:solidFill>
              <a:latin typeface="Arial"/>
              <a:ea typeface="Arial"/>
              <a:cs typeface="Arial"/>
              <a:sym typeface="Arial"/>
              <a:rtl val="0"/>
            </a:endParaRPr>
          </a:p>
          <a:p>
            <a:pPr marL="285750" marR="0" lvl="0" indent="-285749" algn="just" rtl="0">
              <a:lnSpc>
                <a:spcPct val="150000"/>
              </a:lnSpc>
              <a:spcBef>
                <a:spcPts val="0"/>
              </a:spcBef>
              <a:spcAft>
                <a:spcPts val="0"/>
              </a:spcAft>
              <a:buClr>
                <a:schemeClr val="dk1"/>
              </a:buClr>
              <a:buSzPct val="78570"/>
              <a:buFont typeface="Arial"/>
              <a:buChar char="•"/>
            </a:pPr>
            <a:r>
              <a:rPr lang="en" sz="1400" b="0" i="0" u="none" strike="noStrike" cap="none" baseline="0">
                <a:solidFill>
                  <a:schemeClr val="dk1"/>
                </a:solidFill>
                <a:latin typeface="Arial"/>
                <a:ea typeface="Arial"/>
                <a:cs typeface="Arial"/>
                <a:sym typeface="Arial"/>
                <a:rtl val="0"/>
              </a:rPr>
              <a:t>Design features include </a:t>
            </a:r>
          </a:p>
          <a:p>
            <a:pPr marL="914400" marR="0" lvl="1" indent="-298449" algn="just" rtl="0">
              <a:lnSpc>
                <a:spcPct val="150000"/>
              </a:lnSpc>
              <a:spcBef>
                <a:spcPts val="0"/>
              </a:spcBef>
              <a:spcAft>
                <a:spcPts val="0"/>
              </a:spcAft>
              <a:buClr>
                <a:schemeClr val="dk1"/>
              </a:buClr>
              <a:buSzPct val="78570"/>
              <a:buFont typeface="Courier New"/>
              <a:buChar char="o"/>
            </a:pPr>
            <a:r>
              <a:rPr lang="en" sz="1400" b="0" i="0" u="none" strike="noStrike" cap="none" baseline="0">
                <a:solidFill>
                  <a:schemeClr val="dk1"/>
                </a:solidFill>
                <a:latin typeface="Arial"/>
                <a:ea typeface="Arial"/>
                <a:cs typeface="Arial"/>
                <a:sym typeface="Arial"/>
                <a:rtl val="0"/>
              </a:rPr>
              <a:t>deliberate positioning of the buttons to confuse potential perpetrators </a:t>
            </a:r>
          </a:p>
          <a:p>
            <a:pPr marL="914400" marR="0" lvl="1" indent="-298449" algn="just" rtl="0">
              <a:lnSpc>
                <a:spcPct val="150000"/>
              </a:lnSpc>
              <a:spcBef>
                <a:spcPts val="0"/>
              </a:spcBef>
              <a:spcAft>
                <a:spcPts val="0"/>
              </a:spcAft>
              <a:buClr>
                <a:schemeClr val="dk1"/>
              </a:buClr>
              <a:buSzPct val="78571"/>
              <a:buFont typeface="Courier New"/>
              <a:buChar char="o"/>
            </a:pPr>
            <a:r>
              <a:rPr lang="en">
                <a:solidFill>
                  <a:schemeClr val="dk1"/>
                </a:solidFill>
                <a:rtl val="0"/>
              </a:rPr>
              <a:t>shrill and loud noise intended to </a:t>
            </a:r>
            <a:r>
              <a:rPr lang="en" sz="1400" b="0" i="0" u="none" strike="noStrike" cap="none" baseline="0">
                <a:solidFill>
                  <a:schemeClr val="dk1"/>
                </a:solidFill>
                <a:latin typeface="Arial"/>
                <a:ea typeface="Arial"/>
                <a:cs typeface="Arial"/>
                <a:sym typeface="Arial"/>
                <a:rtl val="0"/>
              </a:rPr>
              <a:t>startle the perpetrator </a:t>
            </a:r>
            <a:r>
              <a:rPr lang="en">
                <a:solidFill>
                  <a:schemeClr val="dk1"/>
                </a:solidFill>
                <a:rtl val="0"/>
              </a:rPr>
              <a:t>and</a:t>
            </a:r>
            <a:r>
              <a:rPr lang="en" sz="1400" b="0" i="0" u="none" strike="noStrike" cap="none" baseline="0">
                <a:solidFill>
                  <a:schemeClr val="dk1"/>
                </a:solidFill>
                <a:latin typeface="Arial"/>
                <a:ea typeface="Arial"/>
                <a:cs typeface="Arial"/>
                <a:sym typeface="Arial"/>
                <a:rtl val="0"/>
              </a:rPr>
              <a:t> </a:t>
            </a:r>
            <a:r>
              <a:rPr lang="en">
                <a:solidFill>
                  <a:schemeClr val="dk1"/>
                </a:solidFill>
                <a:rtl val="0"/>
              </a:rPr>
              <a:t>give</a:t>
            </a:r>
            <a:r>
              <a:rPr lang="en" sz="1400" b="0" i="0" u="none" strike="noStrike" cap="none" baseline="0">
                <a:solidFill>
                  <a:schemeClr val="dk1"/>
                </a:solidFill>
                <a:latin typeface="Arial"/>
                <a:ea typeface="Arial"/>
                <a:cs typeface="Arial"/>
                <a:sym typeface="Arial"/>
                <a:rtl val="0"/>
              </a:rPr>
              <a:t> the victim a chance to flee.</a:t>
            </a:r>
          </a:p>
          <a:p>
            <a:pPr marL="0" marR="0" lvl="0" indent="0" algn="just" rtl="0">
              <a:lnSpc>
                <a:spcPct val="150000"/>
              </a:lnSpc>
              <a:spcBef>
                <a:spcPts val="0"/>
              </a:spcBef>
              <a:spcAft>
                <a:spcPts val="0"/>
              </a:spcAft>
              <a:buClr>
                <a:schemeClr val="dk1"/>
              </a:buClr>
              <a:buFont typeface="Arial"/>
              <a:buNone/>
            </a:pPr>
            <a:endParaRPr sz="600" b="0" i="0" u="none" strike="noStrike" cap="none" baseline="0">
              <a:solidFill>
                <a:schemeClr val="dk1"/>
              </a:solidFill>
              <a:latin typeface="Arial"/>
              <a:ea typeface="Arial"/>
              <a:cs typeface="Arial"/>
              <a:sym typeface="Arial"/>
              <a:rtl val="0"/>
            </a:endParaRPr>
          </a:p>
          <a:p>
            <a:pPr marL="0" marR="0" lvl="0" indent="0" algn="just" rtl="0">
              <a:lnSpc>
                <a:spcPct val="150000"/>
              </a:lnSpc>
              <a:spcBef>
                <a:spcPts val="0"/>
              </a:spcBef>
              <a:spcAft>
                <a:spcPts val="0"/>
              </a:spcAft>
              <a:buClr>
                <a:schemeClr val="dk1"/>
              </a:buClr>
              <a:buFont typeface="Arial"/>
              <a:buNone/>
            </a:pPr>
            <a:endParaRPr sz="600" b="0" i="0" u="none" strike="noStrike" cap="none" baseline="0">
              <a:solidFill>
                <a:schemeClr val="dk1"/>
              </a:solidFill>
              <a:latin typeface="Arial"/>
              <a:ea typeface="Arial"/>
              <a:cs typeface="Arial"/>
              <a:sym typeface="Arial"/>
              <a:rtl val="0"/>
            </a:endParaRPr>
          </a:p>
          <a:p>
            <a:pPr marL="0" marR="0" lvl="0" indent="0" algn="r" rtl="0">
              <a:lnSpc>
                <a:spcPct val="150000"/>
              </a:lnSpc>
              <a:spcBef>
                <a:spcPts val="0"/>
              </a:spcBef>
              <a:spcAft>
                <a:spcPts val="0"/>
              </a:spcAft>
              <a:buClr>
                <a:schemeClr val="dk1"/>
              </a:buClr>
              <a:buSzPct val="25000"/>
              <a:buFont typeface="Arial"/>
              <a:buNone/>
            </a:pPr>
            <a:r>
              <a:rPr lang="en" sz="1400" b="0" i="0" u="none" strike="noStrike" cap="none" baseline="0">
                <a:solidFill>
                  <a:schemeClr val="dk1"/>
                </a:solidFill>
                <a:latin typeface="Arial"/>
                <a:ea typeface="Arial"/>
                <a:cs typeface="Arial"/>
                <a:sym typeface="Arial"/>
                <a:rtl val="0"/>
              </a:rPr>
              <a:t>	…. Contd.</a:t>
            </a:r>
          </a:p>
        </p:txBody>
      </p:sp>
      <p:pic>
        <p:nvPicPr>
          <p:cNvPr id="50" name="Shape 50"/>
          <p:cNvPicPr preferRelativeResize="0"/>
          <p:nvPr/>
        </p:nvPicPr>
        <p:blipFill rotWithShape="1">
          <a:blip r:embed="rId3">
            <a:alphaModFix/>
          </a:blip>
          <a:srcRect/>
          <a:stretch/>
        </p:blipFill>
        <p:spPr>
          <a:xfrm>
            <a:off x="8702847" y="0"/>
            <a:ext cx="441151" cy="866274"/>
          </a:xfrm>
          <a:prstGeom prst="rect">
            <a:avLst/>
          </a:prstGeom>
          <a:noFill/>
          <a:ln>
            <a:noFill/>
          </a:ln>
        </p:spPr>
      </p:pic>
    </p:spTree>
  </p:cSld>
  <p:clrMapOvr>
    <a:masterClrMapping/>
  </p:clrMapOvr>
  <p:transition xmlns:p14="http://schemas.microsoft.com/office/powerpoint/2010/mai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Shape 55"/>
          <p:cNvSpPr txBox="1"/>
          <p:nvPr/>
        </p:nvSpPr>
        <p:spPr>
          <a:xfrm>
            <a:off x="0" y="0"/>
            <a:ext cx="7335599" cy="10266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en" sz="4800" b="0" i="0" u="none" strike="noStrike" cap="none" baseline="0">
                <a:solidFill>
                  <a:srgbClr val="000000"/>
                </a:solidFill>
                <a:latin typeface="Arial"/>
                <a:ea typeface="Arial"/>
                <a:cs typeface="Arial"/>
                <a:sym typeface="Arial"/>
                <a:rtl val="0"/>
              </a:rPr>
              <a:t>Project Rape Whistle  </a:t>
            </a:r>
          </a:p>
        </p:txBody>
      </p:sp>
      <p:cxnSp>
        <p:nvCxnSpPr>
          <p:cNvPr id="56" name="Shape 56"/>
          <p:cNvCxnSpPr/>
          <p:nvPr/>
        </p:nvCxnSpPr>
        <p:spPr>
          <a:xfrm rot="10800000" flipH="1">
            <a:off x="32075" y="920875"/>
            <a:ext cx="8597398" cy="10799"/>
          </a:xfrm>
          <a:prstGeom prst="straightConnector1">
            <a:avLst/>
          </a:prstGeom>
          <a:noFill/>
          <a:ln w="28575" cap="flat">
            <a:solidFill>
              <a:srgbClr val="FF4FAA"/>
            </a:solidFill>
            <a:prstDash val="solid"/>
            <a:round/>
            <a:headEnd type="none" w="med" len="med"/>
            <a:tailEnd type="none" w="med" len="med"/>
          </a:ln>
        </p:spPr>
      </p:cxnSp>
      <p:sp>
        <p:nvSpPr>
          <p:cNvPr id="57" name="Shape 57"/>
          <p:cNvSpPr txBox="1"/>
          <p:nvPr/>
        </p:nvSpPr>
        <p:spPr>
          <a:xfrm>
            <a:off x="69425" y="793875"/>
            <a:ext cx="8522699" cy="4479300"/>
          </a:xfrm>
          <a:prstGeom prst="rect">
            <a:avLst/>
          </a:prstGeom>
          <a:noFill/>
          <a:ln>
            <a:noFill/>
          </a:ln>
        </p:spPr>
        <p:txBody>
          <a:bodyPr lIns="91425" tIns="91425" rIns="91425" bIns="91425" anchor="t" anchorCtr="0">
            <a:noAutofit/>
          </a:bodyPr>
          <a:lstStyle/>
          <a:p>
            <a:pPr marL="0" marR="0" lvl="0" indent="0" algn="just" rtl="0">
              <a:lnSpc>
                <a:spcPct val="150000"/>
              </a:lnSpc>
              <a:spcBef>
                <a:spcPts val="0"/>
              </a:spcBef>
              <a:spcAft>
                <a:spcPts val="0"/>
              </a:spcAft>
              <a:buClr>
                <a:schemeClr val="dk1"/>
              </a:buClr>
              <a:buFont typeface="Arial"/>
              <a:buNone/>
            </a:pPr>
            <a:endParaRPr sz="600" b="0" i="0" u="none" strike="noStrike" cap="none" baseline="0">
              <a:solidFill>
                <a:schemeClr val="dk1"/>
              </a:solidFill>
              <a:latin typeface="Arial"/>
              <a:ea typeface="Arial"/>
              <a:cs typeface="Arial"/>
              <a:sym typeface="Arial"/>
              <a:rtl val="0"/>
            </a:endParaRPr>
          </a:p>
          <a:p>
            <a:pPr marL="285750" marR="0" lvl="0" indent="-285749" algn="just" rtl="0">
              <a:lnSpc>
                <a:spcPct val="150000"/>
              </a:lnSpc>
              <a:spcBef>
                <a:spcPts val="0"/>
              </a:spcBef>
              <a:spcAft>
                <a:spcPts val="0"/>
              </a:spcAft>
              <a:buClr>
                <a:schemeClr val="dk1"/>
              </a:buClr>
              <a:buSzPct val="78570"/>
              <a:buFont typeface="Arial"/>
              <a:buChar char="•"/>
            </a:pPr>
            <a:r>
              <a:rPr lang="en" sz="1400" b="0" i="0" u="none" strike="noStrike" cap="none" baseline="0">
                <a:solidFill>
                  <a:schemeClr val="dk1"/>
                </a:solidFill>
                <a:latin typeface="Arial"/>
                <a:ea typeface="Arial"/>
                <a:cs typeface="Arial"/>
                <a:sym typeface="Arial"/>
                <a:rtl val="0"/>
              </a:rPr>
              <a:t>Rape Whistle was chosen over other alternatives for several reasons including:</a:t>
            </a:r>
          </a:p>
          <a:p>
            <a:pPr marL="914400" marR="0" lvl="1" indent="-298449" algn="just" rtl="0">
              <a:lnSpc>
                <a:spcPct val="150000"/>
              </a:lnSpc>
              <a:spcBef>
                <a:spcPts val="0"/>
              </a:spcBef>
              <a:spcAft>
                <a:spcPts val="0"/>
              </a:spcAft>
              <a:buClr>
                <a:schemeClr val="dk1"/>
              </a:buClr>
              <a:buSzPct val="78570"/>
              <a:buFont typeface="Courier New"/>
              <a:buChar char="o"/>
            </a:pPr>
            <a:r>
              <a:rPr lang="en" sz="1400" b="1" i="0" u="none" strike="noStrike" cap="none" baseline="0">
                <a:solidFill>
                  <a:schemeClr val="dk1"/>
                </a:solidFill>
                <a:latin typeface="Arial"/>
                <a:ea typeface="Arial"/>
                <a:cs typeface="Arial"/>
                <a:sym typeface="Arial"/>
                <a:rtl val="0"/>
              </a:rPr>
              <a:t>Rape Whistle is simple to use</a:t>
            </a:r>
            <a:r>
              <a:rPr lang="en" sz="1400" b="0" i="0" u="none" strike="noStrike" cap="none" baseline="0">
                <a:solidFill>
                  <a:schemeClr val="dk1"/>
                </a:solidFill>
                <a:latin typeface="Arial"/>
                <a:ea typeface="Arial"/>
                <a:cs typeface="Arial"/>
                <a:sym typeface="Arial"/>
                <a:rtl val="0"/>
              </a:rPr>
              <a:t>;</a:t>
            </a:r>
            <a:r>
              <a:rPr lang="en">
                <a:rtl val="0"/>
              </a:rPr>
              <a:t> </a:t>
            </a:r>
            <a:r>
              <a:rPr lang="en" sz="1400" b="0" i="0" u="none" strike="noStrike" cap="none" baseline="0">
                <a:solidFill>
                  <a:schemeClr val="dk1"/>
                </a:solidFill>
                <a:latin typeface="Arial"/>
                <a:ea typeface="Arial"/>
                <a:cs typeface="Arial"/>
                <a:sym typeface="Arial"/>
                <a:rtl val="0"/>
              </a:rPr>
              <a:t>Martial arts takes a lot of time to master and is ineffective in case of multiple assailants;</a:t>
            </a:r>
          </a:p>
          <a:p>
            <a:pPr marL="914400" marR="0" lvl="1" indent="-298449" algn="just" rtl="0">
              <a:lnSpc>
                <a:spcPct val="150000"/>
              </a:lnSpc>
              <a:spcBef>
                <a:spcPts val="0"/>
              </a:spcBef>
              <a:spcAft>
                <a:spcPts val="0"/>
              </a:spcAft>
              <a:buClr>
                <a:schemeClr val="dk1"/>
              </a:buClr>
              <a:buSzPct val="78570"/>
              <a:buFont typeface="Courier New"/>
              <a:buChar char="o"/>
            </a:pPr>
            <a:r>
              <a:rPr lang="en" sz="1400" b="0" i="0" u="none" strike="noStrike" cap="none" baseline="0">
                <a:solidFill>
                  <a:schemeClr val="dk1"/>
                </a:solidFill>
                <a:latin typeface="Arial"/>
                <a:ea typeface="Arial"/>
                <a:cs typeface="Arial"/>
                <a:sym typeface="Arial"/>
                <a:rtl val="0"/>
              </a:rPr>
              <a:t>Pepper spray, mace or ta</a:t>
            </a:r>
            <a:r>
              <a:rPr lang="en">
                <a:solidFill>
                  <a:schemeClr val="dk1"/>
                </a:solidFill>
                <a:rtl val="0"/>
              </a:rPr>
              <a:t>s</a:t>
            </a:r>
            <a:r>
              <a:rPr lang="en" sz="1400" b="0" i="0" u="none" strike="noStrike" cap="none" baseline="0">
                <a:solidFill>
                  <a:schemeClr val="dk1"/>
                </a:solidFill>
                <a:latin typeface="Arial"/>
                <a:ea typeface="Arial"/>
                <a:cs typeface="Arial"/>
                <a:sym typeface="Arial"/>
                <a:rtl val="0"/>
              </a:rPr>
              <a:t>ers can seriously injure a person in case of accidental misuse AND the assailant can take control of these devices and </a:t>
            </a:r>
            <a:r>
              <a:rPr lang="en" sz="1400" b="1" i="0" u="none" strike="noStrike" cap="none" baseline="0">
                <a:solidFill>
                  <a:schemeClr val="dk1"/>
                </a:solidFill>
                <a:latin typeface="Arial"/>
                <a:ea typeface="Arial"/>
                <a:cs typeface="Arial"/>
                <a:sym typeface="Arial"/>
                <a:rtl val="0"/>
              </a:rPr>
              <a:t>use them AGAINST</a:t>
            </a:r>
            <a:r>
              <a:rPr lang="en" sz="1400" b="0" i="0" u="none" strike="noStrike" cap="none" baseline="0">
                <a:solidFill>
                  <a:schemeClr val="dk1"/>
                </a:solidFill>
                <a:latin typeface="Arial"/>
                <a:ea typeface="Arial"/>
                <a:cs typeface="Arial"/>
                <a:sym typeface="Arial"/>
                <a:rtl val="0"/>
              </a:rPr>
              <a:t> the one we are trying to protect;</a:t>
            </a:r>
          </a:p>
          <a:p>
            <a:pPr marL="914400" marR="0" lvl="1" indent="-298449" algn="just" rtl="0">
              <a:lnSpc>
                <a:spcPct val="150000"/>
              </a:lnSpc>
              <a:spcBef>
                <a:spcPts val="0"/>
              </a:spcBef>
              <a:spcAft>
                <a:spcPts val="0"/>
              </a:spcAft>
              <a:buClr>
                <a:schemeClr val="dk1"/>
              </a:buClr>
              <a:buSzPct val="78570"/>
              <a:buFont typeface="Courier New"/>
              <a:buChar char="o"/>
            </a:pPr>
            <a:r>
              <a:rPr lang="en" sz="1400" b="0" i="0" u="none" strike="noStrike" cap="none" baseline="0">
                <a:solidFill>
                  <a:schemeClr val="dk1"/>
                </a:solidFill>
                <a:latin typeface="Arial"/>
                <a:ea typeface="Arial"/>
                <a:cs typeface="Arial"/>
                <a:sym typeface="Arial"/>
                <a:rtl val="0"/>
              </a:rPr>
              <a:t>Rape Whistle is highly effective</a:t>
            </a:r>
          </a:p>
          <a:p>
            <a:pPr marL="914400" marR="0" lvl="1" indent="-298449" algn="just" rtl="0">
              <a:lnSpc>
                <a:spcPct val="150000"/>
              </a:lnSpc>
              <a:spcBef>
                <a:spcPts val="0"/>
              </a:spcBef>
              <a:spcAft>
                <a:spcPts val="0"/>
              </a:spcAft>
              <a:buClr>
                <a:schemeClr val="dk1"/>
              </a:buClr>
              <a:buSzPct val="78570"/>
              <a:buFont typeface="Courier New"/>
              <a:buChar char="o"/>
            </a:pPr>
            <a:r>
              <a:rPr lang="en" sz="1400" b="0" i="0" u="none" strike="noStrike" cap="none" baseline="0">
                <a:solidFill>
                  <a:schemeClr val="dk1"/>
                </a:solidFill>
                <a:latin typeface="Arial"/>
                <a:ea typeface="Arial"/>
                <a:cs typeface="Arial"/>
                <a:sym typeface="Arial"/>
                <a:rtl val="0"/>
              </a:rPr>
              <a:t>Rape Whistle is relatively inexpensive </a:t>
            </a:r>
            <a:r>
              <a:rPr lang="en">
                <a:solidFill>
                  <a:schemeClr val="dk1"/>
                </a:solidFill>
                <a:rtl val="0"/>
              </a:rPr>
              <a:t>allowing</a:t>
            </a:r>
            <a:r>
              <a:rPr lang="en" sz="1400" b="0" i="0" u="none" strike="noStrike" cap="none" baseline="0">
                <a:solidFill>
                  <a:schemeClr val="dk1"/>
                </a:solidFill>
                <a:latin typeface="Arial"/>
                <a:ea typeface="Arial"/>
                <a:cs typeface="Arial"/>
                <a:sym typeface="Arial"/>
                <a:rtl val="0"/>
              </a:rPr>
              <a:t> us to distribute them </a:t>
            </a:r>
            <a:r>
              <a:rPr lang="en">
                <a:solidFill>
                  <a:schemeClr val="dk1"/>
                </a:solidFill>
                <a:rtl val="0"/>
              </a:rPr>
              <a:t>to the women of Delhi free of cost</a:t>
            </a:r>
            <a:r>
              <a:rPr lang="en" sz="1400" b="0" i="0" u="none" strike="noStrike" cap="none" baseline="0">
                <a:solidFill>
                  <a:schemeClr val="dk1"/>
                </a:solidFill>
                <a:latin typeface="Arial"/>
                <a:ea typeface="Arial"/>
                <a:cs typeface="Arial"/>
                <a:sym typeface="Arial"/>
                <a:rtl val="0"/>
              </a:rPr>
              <a:t>.</a:t>
            </a:r>
          </a:p>
          <a:p>
            <a:pPr marL="285750" marR="0" lvl="4" indent="-215900" algn="just" rtl="0">
              <a:lnSpc>
                <a:spcPct val="150000"/>
              </a:lnSpc>
              <a:spcBef>
                <a:spcPts val="0"/>
              </a:spcBef>
              <a:spcAft>
                <a:spcPts val="0"/>
              </a:spcAft>
              <a:buClr>
                <a:schemeClr val="dk1"/>
              </a:buClr>
              <a:buFont typeface="Arial"/>
              <a:buNone/>
            </a:pPr>
            <a:endParaRPr sz="1400" b="0" i="0" u="none" strike="noStrike" cap="none" baseline="0">
              <a:solidFill>
                <a:srgbClr val="222222"/>
              </a:solidFill>
              <a:latin typeface="Arial"/>
              <a:ea typeface="Arial"/>
              <a:cs typeface="Arial"/>
              <a:sym typeface="Arial"/>
              <a:rtl val="0"/>
            </a:endParaRPr>
          </a:p>
        </p:txBody>
      </p:sp>
      <p:pic>
        <p:nvPicPr>
          <p:cNvPr id="58" name="Shape 58"/>
          <p:cNvPicPr preferRelativeResize="0"/>
          <p:nvPr/>
        </p:nvPicPr>
        <p:blipFill rotWithShape="1">
          <a:blip r:embed="rId3">
            <a:alphaModFix/>
          </a:blip>
          <a:srcRect/>
          <a:stretch/>
        </p:blipFill>
        <p:spPr>
          <a:xfrm>
            <a:off x="8702847" y="0"/>
            <a:ext cx="441151" cy="866274"/>
          </a:xfrm>
          <a:prstGeom prst="rect">
            <a:avLst/>
          </a:prstGeom>
          <a:noFill/>
          <a:ln>
            <a:noFill/>
          </a:ln>
        </p:spPr>
      </p:pic>
    </p:spTree>
  </p:cSld>
  <p:clrMapOvr>
    <a:masterClrMapping/>
  </p:clrMapOvr>
  <p:transition xmlns:p14="http://schemas.microsoft.com/office/powerpoint/2010/mai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Shape 63"/>
          <p:cNvSpPr txBox="1"/>
          <p:nvPr/>
        </p:nvSpPr>
        <p:spPr>
          <a:xfrm>
            <a:off x="0" y="76200"/>
            <a:ext cx="7335599" cy="10266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en" sz="3600" b="0" i="0" u="none" strike="noStrike" cap="none" baseline="0" dirty="0">
                <a:solidFill>
                  <a:srgbClr val="000000"/>
                </a:solidFill>
                <a:latin typeface="Arial"/>
                <a:ea typeface="Arial"/>
                <a:cs typeface="Arial"/>
                <a:sym typeface="Arial"/>
                <a:rtl val="0"/>
              </a:rPr>
              <a:t>How Can </a:t>
            </a:r>
            <a:r>
              <a:rPr lang="en-US" sz="3600" b="1" i="1" u="none" strike="noStrike" cap="none" baseline="0" dirty="0" smtClean="0">
                <a:solidFill>
                  <a:srgbClr val="000000"/>
                </a:solidFill>
                <a:latin typeface="Arial"/>
                <a:ea typeface="Arial"/>
                <a:cs typeface="Arial"/>
                <a:sym typeface="Arial"/>
                <a:rtl val="0"/>
              </a:rPr>
              <a:t>Your Business</a:t>
            </a:r>
            <a:r>
              <a:rPr lang="en-US" sz="3600" b="0" i="1" u="none" strike="noStrike" cap="none" baseline="0" dirty="0" smtClean="0">
                <a:solidFill>
                  <a:srgbClr val="000000"/>
                </a:solidFill>
                <a:latin typeface="Arial"/>
                <a:ea typeface="Arial"/>
                <a:cs typeface="Arial"/>
                <a:sym typeface="Arial"/>
                <a:rtl val="0"/>
              </a:rPr>
              <a:t> </a:t>
            </a:r>
            <a:r>
              <a:rPr lang="en" sz="3600" b="0" i="0" u="none" strike="noStrike" cap="none" baseline="0" dirty="0" smtClean="0">
                <a:solidFill>
                  <a:srgbClr val="000000"/>
                </a:solidFill>
                <a:latin typeface="Arial"/>
                <a:ea typeface="Arial"/>
                <a:cs typeface="Arial"/>
                <a:sym typeface="Arial"/>
                <a:rtl val="0"/>
              </a:rPr>
              <a:t>Help</a:t>
            </a:r>
            <a:r>
              <a:rPr lang="en" sz="3600" b="0" i="0" u="none" strike="noStrike" cap="none" baseline="0" dirty="0">
                <a:solidFill>
                  <a:srgbClr val="000000"/>
                </a:solidFill>
                <a:latin typeface="Arial"/>
                <a:ea typeface="Arial"/>
                <a:cs typeface="Arial"/>
                <a:sym typeface="Arial"/>
                <a:rtl val="0"/>
              </a:rPr>
              <a:t>?</a:t>
            </a:r>
          </a:p>
        </p:txBody>
      </p:sp>
      <p:cxnSp>
        <p:nvCxnSpPr>
          <p:cNvPr id="64" name="Shape 64"/>
          <p:cNvCxnSpPr/>
          <p:nvPr/>
        </p:nvCxnSpPr>
        <p:spPr>
          <a:xfrm rot="10800000" flipH="1">
            <a:off x="32075" y="920875"/>
            <a:ext cx="8597398" cy="10799"/>
          </a:xfrm>
          <a:prstGeom prst="straightConnector1">
            <a:avLst/>
          </a:prstGeom>
          <a:noFill/>
          <a:ln w="28575" cap="flat">
            <a:solidFill>
              <a:srgbClr val="FF4FAA"/>
            </a:solidFill>
            <a:prstDash val="solid"/>
            <a:round/>
            <a:headEnd type="none" w="med" len="med"/>
            <a:tailEnd type="none" w="med" len="med"/>
          </a:ln>
        </p:spPr>
      </p:cxnSp>
      <p:sp>
        <p:nvSpPr>
          <p:cNvPr id="65" name="Shape 65"/>
          <p:cNvSpPr txBox="1"/>
          <p:nvPr/>
        </p:nvSpPr>
        <p:spPr>
          <a:xfrm>
            <a:off x="69425" y="920875"/>
            <a:ext cx="8522699" cy="4222500"/>
          </a:xfrm>
          <a:prstGeom prst="rect">
            <a:avLst/>
          </a:prstGeom>
          <a:noFill/>
          <a:ln>
            <a:noFill/>
          </a:ln>
        </p:spPr>
        <p:txBody>
          <a:bodyPr lIns="91425" tIns="91425" rIns="91425" bIns="91425" anchor="t" anchorCtr="0">
            <a:noAutofit/>
          </a:bodyPr>
          <a:lstStyle/>
          <a:p>
            <a:pPr marL="0" marR="0" lvl="0" indent="0" algn="just" rtl="0">
              <a:lnSpc>
                <a:spcPct val="150000"/>
              </a:lnSpc>
              <a:spcBef>
                <a:spcPts val="0"/>
              </a:spcBef>
              <a:spcAft>
                <a:spcPts val="0"/>
              </a:spcAft>
              <a:buClr>
                <a:srgbClr val="000000"/>
              </a:buClr>
              <a:buFont typeface="Arial"/>
              <a:buNone/>
            </a:pPr>
            <a:endParaRPr sz="1400" b="1" i="0" u="none" strike="noStrike" cap="none" baseline="0" dirty="0">
              <a:solidFill>
                <a:srgbClr val="000000"/>
              </a:solidFill>
              <a:latin typeface="Arial"/>
              <a:ea typeface="Arial"/>
              <a:cs typeface="Arial"/>
              <a:sym typeface="Arial"/>
              <a:rtl val="0"/>
            </a:endParaRPr>
          </a:p>
          <a:p>
            <a:pPr marL="0" marR="0" lvl="0" indent="0" algn="just" rtl="0">
              <a:lnSpc>
                <a:spcPct val="150000"/>
              </a:lnSpc>
              <a:spcBef>
                <a:spcPts val="0"/>
              </a:spcBef>
              <a:spcAft>
                <a:spcPts val="0"/>
              </a:spcAft>
              <a:buClr>
                <a:srgbClr val="000000"/>
              </a:buClr>
              <a:buSzPct val="25000"/>
              <a:buFont typeface="Arial"/>
              <a:buNone/>
            </a:pPr>
            <a:r>
              <a:rPr lang="en" sz="1400" b="0" i="0" u="none" strike="noStrike" cap="none" baseline="0" dirty="0">
                <a:solidFill>
                  <a:srgbClr val="000000"/>
                </a:solidFill>
                <a:latin typeface="Arial"/>
                <a:ea typeface="Arial"/>
                <a:cs typeface="Arial"/>
                <a:sym typeface="Arial"/>
                <a:rtl val="0"/>
              </a:rPr>
              <a:t>You can help in </a:t>
            </a:r>
            <a:r>
              <a:rPr lang="en" dirty="0">
                <a:rtl val="0"/>
              </a:rPr>
              <a:t>several</a:t>
            </a:r>
            <a:r>
              <a:rPr lang="en" sz="1400" b="0" i="0" u="none" strike="noStrike" cap="none" baseline="0" dirty="0">
                <a:solidFill>
                  <a:srgbClr val="000000"/>
                </a:solidFill>
                <a:latin typeface="Arial"/>
                <a:ea typeface="Arial"/>
                <a:cs typeface="Arial"/>
                <a:sym typeface="Arial"/>
                <a:rtl val="0"/>
              </a:rPr>
              <a:t> ways:</a:t>
            </a:r>
          </a:p>
          <a:p>
            <a:pPr marL="0" marR="0" lvl="0" indent="0" algn="just" rtl="0">
              <a:lnSpc>
                <a:spcPct val="15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a:p>
            <a:pPr marL="457200" marR="0" lvl="0" indent="-317500" algn="just" rtl="0">
              <a:lnSpc>
                <a:spcPct val="150000"/>
              </a:lnSpc>
              <a:spcBef>
                <a:spcPts val="0"/>
              </a:spcBef>
              <a:spcAft>
                <a:spcPts val="0"/>
              </a:spcAft>
              <a:buClr>
                <a:srgbClr val="000000"/>
              </a:buClr>
              <a:buSzPct val="100000"/>
              <a:buFont typeface="Arial"/>
              <a:buAutoNum type="romanUcPeriod"/>
            </a:pPr>
            <a:r>
              <a:rPr lang="en" sz="1400" b="0" i="0" u="none" strike="noStrike" cap="none" baseline="0" dirty="0">
                <a:solidFill>
                  <a:srgbClr val="000000"/>
                </a:solidFill>
                <a:latin typeface="Arial"/>
                <a:ea typeface="Arial"/>
                <a:cs typeface="Arial"/>
                <a:sym typeface="Arial"/>
                <a:rtl val="0"/>
              </a:rPr>
              <a:t>At Rs. 100 per whistle, you can donate funds </a:t>
            </a:r>
            <a:r>
              <a:rPr lang="en-US" sz="1400" b="0" i="0" u="none" strike="noStrike" cap="none" baseline="0" dirty="0" smtClean="0">
                <a:solidFill>
                  <a:srgbClr val="000000"/>
                </a:solidFill>
                <a:latin typeface="Arial"/>
                <a:ea typeface="Arial"/>
                <a:cs typeface="Arial"/>
                <a:sym typeface="Arial"/>
                <a:rtl val="0"/>
              </a:rPr>
              <a:t>as many whistles</a:t>
            </a:r>
            <a:r>
              <a:rPr lang="en-US" sz="1400" b="0" i="0" u="none" strike="noStrike" cap="none" dirty="0" smtClean="0">
                <a:solidFill>
                  <a:srgbClr val="000000"/>
                </a:solidFill>
                <a:latin typeface="Arial"/>
                <a:ea typeface="Arial"/>
                <a:cs typeface="Arial"/>
                <a:sym typeface="Arial"/>
                <a:rtl val="0"/>
              </a:rPr>
              <a:t> as you choose;</a:t>
            </a:r>
            <a:endParaRPr lang="en" sz="1400" b="0" i="0" u="none" strike="noStrike" cap="none" baseline="0" dirty="0">
              <a:solidFill>
                <a:srgbClr val="000000"/>
              </a:solidFill>
              <a:latin typeface="Arial"/>
              <a:ea typeface="Arial"/>
              <a:cs typeface="Arial"/>
              <a:sym typeface="Arial"/>
              <a:rtl val="0"/>
            </a:endParaRPr>
          </a:p>
          <a:p>
            <a:pPr marL="457200" marR="0" lvl="0" indent="-317500" algn="just" rtl="0">
              <a:lnSpc>
                <a:spcPct val="150000"/>
              </a:lnSpc>
              <a:spcBef>
                <a:spcPts val="0"/>
              </a:spcBef>
              <a:spcAft>
                <a:spcPts val="0"/>
              </a:spcAft>
              <a:buClr>
                <a:srgbClr val="000000"/>
              </a:buClr>
              <a:buSzPct val="100000"/>
              <a:buFont typeface="Arial"/>
              <a:buAutoNum type="romanUcPeriod"/>
            </a:pPr>
            <a:r>
              <a:rPr lang="en" dirty="0"/>
              <a:t>You</a:t>
            </a:r>
            <a:r>
              <a:rPr lang="en" sz="1400" b="0" i="0" u="none" strike="noStrike" cap="none" baseline="0" dirty="0">
                <a:solidFill>
                  <a:srgbClr val="000000"/>
                </a:solidFill>
                <a:latin typeface="Arial"/>
                <a:ea typeface="Arial"/>
                <a:cs typeface="Arial"/>
                <a:sym typeface="Arial"/>
                <a:rtl val="0"/>
              </a:rPr>
              <a:t> can help by sponsoring events to raise awareness about our Rape </a:t>
            </a:r>
            <a:r>
              <a:rPr lang="en" dirty="0">
                <a:rtl val="0"/>
              </a:rPr>
              <a:t>Whistle</a:t>
            </a:r>
            <a:r>
              <a:rPr lang="en" sz="1400" b="0" i="0" u="none" strike="noStrike" cap="none" baseline="0" dirty="0">
                <a:solidFill>
                  <a:srgbClr val="000000"/>
                </a:solidFill>
                <a:latin typeface="Arial"/>
                <a:ea typeface="Arial"/>
                <a:cs typeface="Arial"/>
                <a:sym typeface="Arial"/>
                <a:rtl val="0"/>
              </a:rPr>
              <a:t>;</a:t>
            </a:r>
          </a:p>
          <a:p>
            <a:pPr marL="457200" marR="0" lvl="0" indent="-317500" algn="just" rtl="0">
              <a:lnSpc>
                <a:spcPct val="150000"/>
              </a:lnSpc>
              <a:spcBef>
                <a:spcPts val="0"/>
              </a:spcBef>
              <a:spcAft>
                <a:spcPts val="0"/>
              </a:spcAft>
              <a:buClr>
                <a:srgbClr val="000000"/>
              </a:buClr>
              <a:buSzPct val="100000"/>
              <a:buFont typeface="Arial"/>
              <a:buAutoNum type="romanUcPeriod"/>
            </a:pPr>
            <a:r>
              <a:rPr lang="en" sz="1400" b="0" i="0" u="none" strike="noStrike" cap="none" baseline="0" dirty="0">
                <a:solidFill>
                  <a:srgbClr val="000000"/>
                </a:solidFill>
                <a:latin typeface="Arial"/>
                <a:ea typeface="Arial"/>
                <a:cs typeface="Arial"/>
                <a:sym typeface="Arial"/>
                <a:rtl val="0"/>
              </a:rPr>
              <a:t>You can also help us by putting us in touch with your associates or other contacts for raising awareness as well as for financial contribution;</a:t>
            </a:r>
          </a:p>
          <a:p>
            <a:pPr marL="457200" marR="0" lvl="0" indent="-317500" algn="just" rtl="0">
              <a:lnSpc>
                <a:spcPct val="150000"/>
              </a:lnSpc>
              <a:spcBef>
                <a:spcPts val="0"/>
              </a:spcBef>
              <a:spcAft>
                <a:spcPts val="0"/>
              </a:spcAft>
              <a:buClr>
                <a:srgbClr val="000000"/>
              </a:buClr>
              <a:buSzPct val="100000"/>
              <a:buFont typeface="Arial"/>
              <a:buAutoNum type="romanUcPeriod"/>
            </a:pPr>
            <a:r>
              <a:rPr lang="en" sz="1400" b="0" i="0" u="none" strike="noStrike" cap="none" baseline="0" dirty="0">
                <a:solidFill>
                  <a:srgbClr val="000000"/>
                </a:solidFill>
                <a:latin typeface="Arial"/>
                <a:ea typeface="Arial"/>
                <a:cs typeface="Arial"/>
                <a:sym typeface="Arial"/>
                <a:rtl val="0"/>
              </a:rPr>
              <a:t>Any other ideas you may have to help us in this initiative. </a:t>
            </a:r>
          </a:p>
          <a:p>
            <a:pPr marL="0" marR="0" lvl="0" indent="0" algn="just" rtl="0">
              <a:lnSpc>
                <a:spcPct val="15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pic>
        <p:nvPicPr>
          <p:cNvPr id="66" name="Shape 66"/>
          <p:cNvPicPr preferRelativeResize="0"/>
          <p:nvPr/>
        </p:nvPicPr>
        <p:blipFill rotWithShape="1">
          <a:blip r:embed="rId3">
            <a:alphaModFix/>
          </a:blip>
          <a:srcRect/>
          <a:stretch/>
        </p:blipFill>
        <p:spPr>
          <a:xfrm>
            <a:off x="8702847" y="0"/>
            <a:ext cx="441151" cy="866274"/>
          </a:xfrm>
          <a:prstGeom prst="rect">
            <a:avLst/>
          </a:prstGeom>
          <a:noFill/>
          <a:ln>
            <a:noFill/>
          </a:ln>
        </p:spPr>
      </p:pic>
    </p:spTree>
  </p:cSld>
  <p:clrMapOvr>
    <a:masterClrMapping/>
  </p:clrMapOvr>
  <p:transition xmlns:p14="http://schemas.microsoft.com/office/powerpoint/2010/mai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p:nvPr/>
        </p:nvSpPr>
        <p:spPr>
          <a:xfrm>
            <a:off x="0" y="0"/>
            <a:ext cx="7335599" cy="10266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en" sz="4800" b="0" i="0" u="none" strike="noStrike" cap="none" baseline="0">
                <a:solidFill>
                  <a:srgbClr val="000000"/>
                </a:solidFill>
                <a:latin typeface="Arial"/>
                <a:ea typeface="Arial"/>
                <a:cs typeface="Arial"/>
                <a:sym typeface="Arial"/>
                <a:rtl val="0"/>
              </a:rPr>
              <a:t>Why She’s Against Rape? </a:t>
            </a:r>
          </a:p>
        </p:txBody>
      </p:sp>
      <p:cxnSp>
        <p:nvCxnSpPr>
          <p:cNvPr id="72" name="Shape 72"/>
          <p:cNvCxnSpPr/>
          <p:nvPr/>
        </p:nvCxnSpPr>
        <p:spPr>
          <a:xfrm rot="10800000" flipH="1">
            <a:off x="32075" y="920875"/>
            <a:ext cx="8597398" cy="10799"/>
          </a:xfrm>
          <a:prstGeom prst="straightConnector1">
            <a:avLst/>
          </a:prstGeom>
          <a:noFill/>
          <a:ln w="28575" cap="flat">
            <a:solidFill>
              <a:srgbClr val="FF4FAA"/>
            </a:solidFill>
            <a:prstDash val="solid"/>
            <a:round/>
            <a:headEnd type="none" w="med" len="med"/>
            <a:tailEnd type="none" w="med" len="med"/>
          </a:ln>
        </p:spPr>
      </p:cxnSp>
      <p:sp>
        <p:nvSpPr>
          <p:cNvPr id="73" name="Shape 73"/>
          <p:cNvSpPr txBox="1"/>
          <p:nvPr/>
        </p:nvSpPr>
        <p:spPr>
          <a:xfrm>
            <a:off x="69425" y="920875"/>
            <a:ext cx="8522699" cy="4116298"/>
          </a:xfrm>
          <a:prstGeom prst="rect">
            <a:avLst/>
          </a:prstGeom>
          <a:noFill/>
          <a:ln>
            <a:noFill/>
          </a:ln>
        </p:spPr>
        <p:txBody>
          <a:bodyPr lIns="91425" tIns="91425" rIns="91425" bIns="91425" anchor="t" anchorCtr="0">
            <a:noAutofit/>
          </a:bodyPr>
          <a:lstStyle/>
          <a:p>
            <a:pPr marL="0" marR="0" lvl="0" indent="0" algn="just" rtl="0">
              <a:lnSpc>
                <a:spcPct val="150000"/>
              </a:lnSpc>
              <a:spcBef>
                <a:spcPts val="0"/>
              </a:spcBef>
              <a:spcAft>
                <a:spcPts val="0"/>
              </a:spcAft>
              <a:buClr>
                <a:srgbClr val="000000"/>
              </a:buClr>
              <a:buFont typeface="Arial"/>
              <a:buNone/>
            </a:pPr>
            <a:endParaRPr sz="1400" b="0" i="0" u="none" strike="noStrike" cap="none" baseline="0">
              <a:solidFill>
                <a:srgbClr val="000000"/>
              </a:solidFill>
              <a:latin typeface="Arial"/>
              <a:ea typeface="Arial"/>
              <a:cs typeface="Arial"/>
              <a:sym typeface="Arial"/>
              <a:rtl val="0"/>
            </a:endParaRPr>
          </a:p>
          <a:p>
            <a:pPr marL="0" marR="0" lvl="0" indent="0" algn="just" rtl="0">
              <a:lnSpc>
                <a:spcPct val="150000"/>
              </a:lnSpc>
              <a:spcBef>
                <a:spcPts val="0"/>
              </a:spcBef>
              <a:spcAft>
                <a:spcPts val="0"/>
              </a:spcAft>
              <a:buClr>
                <a:srgbClr val="000000"/>
              </a:buClr>
              <a:buSzPct val="25000"/>
              <a:buFont typeface="Arial"/>
              <a:buNone/>
            </a:pPr>
            <a:r>
              <a:rPr lang="en" sz="1400" b="0" i="0" u="none" strike="noStrike" cap="none" baseline="0">
                <a:solidFill>
                  <a:srgbClr val="000000"/>
                </a:solidFill>
                <a:latin typeface="Arial"/>
                <a:ea typeface="Arial"/>
                <a:cs typeface="Arial"/>
                <a:sym typeface="Arial"/>
                <a:rtl val="0"/>
              </a:rPr>
              <a:t>She’s Against Rape is working to reduce instances of rape by means of a </a:t>
            </a:r>
            <a:r>
              <a:rPr lang="en" sz="1400" b="1" i="0" u="sng" strike="noStrike" cap="none" baseline="0">
                <a:solidFill>
                  <a:srgbClr val="000000"/>
                </a:solidFill>
                <a:latin typeface="Arial"/>
                <a:ea typeface="Arial"/>
                <a:cs typeface="Arial"/>
                <a:sym typeface="Arial"/>
                <a:rtl val="0"/>
              </a:rPr>
              <a:t>practical, efficient and effective tool</a:t>
            </a:r>
            <a:r>
              <a:rPr lang="en" sz="1400" b="0" i="0" u="none" strike="noStrike" cap="none" baseline="0">
                <a:solidFill>
                  <a:srgbClr val="000000"/>
                </a:solidFill>
                <a:latin typeface="Arial"/>
                <a:ea typeface="Arial"/>
                <a:cs typeface="Arial"/>
                <a:sym typeface="Arial"/>
                <a:rtl val="0"/>
              </a:rPr>
              <a:t>. She’s Against Rape is committed to the cause and will not stop until it has fulfilled its aim. Moreover, it is the youth which is trying to make a change. We’re completely transparent about the way we intend to spend any funds given to us and provide periodic progress reports to our sponsors. We’re confident that with your unwavering support and funding, together, we can make an effective and long lasting change.</a:t>
            </a:r>
          </a:p>
        </p:txBody>
      </p:sp>
      <p:pic>
        <p:nvPicPr>
          <p:cNvPr id="74" name="Shape 74"/>
          <p:cNvPicPr preferRelativeResize="0"/>
          <p:nvPr/>
        </p:nvPicPr>
        <p:blipFill rotWithShape="1">
          <a:blip r:embed="rId3">
            <a:alphaModFix/>
          </a:blip>
          <a:srcRect/>
          <a:stretch/>
        </p:blipFill>
        <p:spPr>
          <a:xfrm>
            <a:off x="8702847" y="0"/>
            <a:ext cx="441151" cy="866274"/>
          </a:xfrm>
          <a:prstGeom prst="rect">
            <a:avLst/>
          </a:prstGeom>
          <a:noFill/>
          <a:ln>
            <a:noFill/>
          </a:ln>
        </p:spPr>
      </p:pic>
    </p:spTree>
  </p:cSld>
  <p:clrMapOvr>
    <a:masterClrMapping/>
  </p:clrMapOvr>
  <p:transition xmlns:p14="http://schemas.microsoft.com/office/powerpoint/2010/mai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Shape 79"/>
          <p:cNvSpPr txBox="1"/>
          <p:nvPr/>
        </p:nvSpPr>
        <p:spPr>
          <a:xfrm>
            <a:off x="0" y="76200"/>
            <a:ext cx="7335599" cy="10266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en" sz="3600" b="0" i="0" u="none" strike="noStrike" cap="none" baseline="0">
                <a:solidFill>
                  <a:srgbClr val="000000"/>
                </a:solidFill>
                <a:latin typeface="Arial"/>
                <a:ea typeface="Arial"/>
                <a:cs typeface="Arial"/>
                <a:sym typeface="Arial"/>
                <a:rtl val="0"/>
              </a:rPr>
              <a:t>What Makes an Ideal Sponsor?</a:t>
            </a:r>
          </a:p>
        </p:txBody>
      </p:sp>
      <p:cxnSp>
        <p:nvCxnSpPr>
          <p:cNvPr id="80" name="Shape 80"/>
          <p:cNvCxnSpPr/>
          <p:nvPr/>
        </p:nvCxnSpPr>
        <p:spPr>
          <a:xfrm rot="10800000" flipH="1">
            <a:off x="32075" y="920875"/>
            <a:ext cx="8597398" cy="10799"/>
          </a:xfrm>
          <a:prstGeom prst="straightConnector1">
            <a:avLst/>
          </a:prstGeom>
          <a:noFill/>
          <a:ln w="28575" cap="flat">
            <a:solidFill>
              <a:srgbClr val="FF4FAA"/>
            </a:solidFill>
            <a:prstDash val="solid"/>
            <a:round/>
            <a:headEnd type="none" w="med" len="med"/>
            <a:tailEnd type="none" w="med" len="med"/>
          </a:ln>
        </p:spPr>
      </p:cxnSp>
      <p:sp>
        <p:nvSpPr>
          <p:cNvPr id="81" name="Shape 81"/>
          <p:cNvSpPr txBox="1"/>
          <p:nvPr/>
        </p:nvSpPr>
        <p:spPr>
          <a:xfrm>
            <a:off x="69425" y="942475"/>
            <a:ext cx="8522699" cy="5979899"/>
          </a:xfrm>
          <a:prstGeom prst="rect">
            <a:avLst/>
          </a:prstGeom>
          <a:noFill/>
          <a:ln>
            <a:noFill/>
          </a:ln>
        </p:spPr>
        <p:txBody>
          <a:bodyPr lIns="91425" tIns="91425" rIns="91425" bIns="91425" anchor="t" anchorCtr="0">
            <a:noAutofit/>
          </a:bodyPr>
          <a:lstStyle/>
          <a:p>
            <a:pPr marL="0" marR="0" lvl="0" indent="0" algn="l" rtl="0">
              <a:lnSpc>
                <a:spcPct val="115000"/>
              </a:lnSpc>
              <a:spcBef>
                <a:spcPts val="0"/>
              </a:spcBef>
              <a:spcAft>
                <a:spcPts val="0"/>
              </a:spcAft>
              <a:buClr>
                <a:schemeClr val="dk1"/>
              </a:buClr>
              <a:buFont typeface="Arial"/>
              <a:buNone/>
            </a:pPr>
            <a:endParaRPr sz="1400" b="0" i="0" u="none" strike="noStrike" cap="none" baseline="0" dirty="0">
              <a:solidFill>
                <a:schemeClr val="dk1"/>
              </a:solidFill>
              <a:latin typeface="Arial"/>
              <a:ea typeface="Arial"/>
              <a:cs typeface="Arial"/>
              <a:sym typeface="Arial"/>
              <a:rtl val="0"/>
            </a:endParaRPr>
          </a:p>
          <a:p>
            <a:pPr marL="0" marR="0" lvl="0" indent="0" algn="l" rtl="0">
              <a:lnSpc>
                <a:spcPct val="115000"/>
              </a:lnSpc>
              <a:spcBef>
                <a:spcPts val="0"/>
              </a:spcBef>
              <a:spcAft>
                <a:spcPts val="0"/>
              </a:spcAft>
              <a:buClr>
                <a:schemeClr val="dk1"/>
              </a:buClr>
              <a:buSzPct val="25000"/>
              <a:buFont typeface="Arial"/>
              <a:buNone/>
            </a:pPr>
            <a:r>
              <a:rPr lang="en" sz="1400" b="0" i="0" u="none" strike="noStrike" cap="none" baseline="0" dirty="0">
                <a:solidFill>
                  <a:schemeClr val="dk1"/>
                </a:solidFill>
                <a:latin typeface="Arial"/>
                <a:ea typeface="Arial"/>
                <a:cs typeface="Arial"/>
                <a:sym typeface="Arial"/>
                <a:rtl val="0"/>
              </a:rPr>
              <a:t>Success of an initiative can be measured by the number and type of its sponsors.</a:t>
            </a:r>
          </a:p>
          <a:p>
            <a:pPr marL="0" marR="0" lvl="0" indent="0" algn="l" rtl="0">
              <a:lnSpc>
                <a:spcPct val="115000"/>
              </a:lnSpc>
              <a:spcBef>
                <a:spcPts val="0"/>
              </a:spcBef>
              <a:spcAft>
                <a:spcPts val="0"/>
              </a:spcAft>
              <a:buClr>
                <a:schemeClr val="dk1"/>
              </a:buClr>
              <a:buSzPct val="25000"/>
              <a:buFont typeface="Arial"/>
              <a:buNone/>
            </a:pPr>
            <a:r>
              <a:rPr lang="en" sz="1400" b="0" i="0" u="none" strike="noStrike" cap="none" baseline="0" dirty="0">
                <a:solidFill>
                  <a:schemeClr val="dk1"/>
                </a:solidFill>
                <a:latin typeface="Arial"/>
                <a:ea typeface="Arial"/>
                <a:cs typeface="Arial"/>
                <a:sym typeface="Arial"/>
                <a:rtl val="0"/>
              </a:rPr>
              <a:t> </a:t>
            </a:r>
          </a:p>
          <a:p>
            <a:pPr marL="0" marR="0" lvl="0" indent="0" algn="l" rtl="0">
              <a:lnSpc>
                <a:spcPct val="115000"/>
              </a:lnSpc>
              <a:spcBef>
                <a:spcPts val="0"/>
              </a:spcBef>
              <a:spcAft>
                <a:spcPts val="0"/>
              </a:spcAft>
              <a:buClr>
                <a:schemeClr val="dk1"/>
              </a:buClr>
              <a:buSzPct val="25000"/>
              <a:buFont typeface="Arial"/>
              <a:buNone/>
            </a:pPr>
            <a:r>
              <a:rPr lang="en" sz="1400" b="0" i="0" u="none" strike="noStrike" cap="none" baseline="0" dirty="0">
                <a:solidFill>
                  <a:schemeClr val="dk1"/>
                </a:solidFill>
                <a:latin typeface="Arial"/>
                <a:ea typeface="Arial"/>
                <a:cs typeface="Arial"/>
                <a:sym typeface="Arial"/>
                <a:rtl val="0"/>
              </a:rPr>
              <a:t>We want you to part of our Sponsor family. Here are some things you can do to be our best sponsor: </a:t>
            </a:r>
          </a:p>
          <a:p>
            <a:pPr marL="0" marR="0" lvl="0" indent="0" algn="l" rtl="0">
              <a:lnSpc>
                <a:spcPct val="115000"/>
              </a:lnSpc>
              <a:spcBef>
                <a:spcPts val="0"/>
              </a:spcBef>
              <a:spcAft>
                <a:spcPts val="0"/>
              </a:spcAft>
              <a:buClr>
                <a:schemeClr val="dk1"/>
              </a:buClr>
              <a:buFont typeface="Arial"/>
              <a:buNone/>
            </a:pPr>
            <a:endParaRPr sz="1400" b="0" i="0" u="none" strike="noStrike" cap="none" baseline="0" dirty="0">
              <a:solidFill>
                <a:schemeClr val="dk1"/>
              </a:solidFill>
              <a:latin typeface="Arial"/>
              <a:ea typeface="Arial"/>
              <a:cs typeface="Arial"/>
              <a:sym typeface="Arial"/>
              <a:rtl val="0"/>
            </a:endParaRPr>
          </a:p>
          <a:p>
            <a:pPr marL="539750" marR="0" lvl="0" indent="-400050" algn="l" rtl="0">
              <a:lnSpc>
                <a:spcPct val="115000"/>
              </a:lnSpc>
              <a:spcBef>
                <a:spcPts val="0"/>
              </a:spcBef>
              <a:spcAft>
                <a:spcPts val="0"/>
              </a:spcAft>
              <a:buClr>
                <a:schemeClr val="dk1"/>
              </a:buClr>
              <a:buSzPct val="100000"/>
              <a:buFont typeface="Arial"/>
              <a:buAutoNum type="romanLcPeriod"/>
            </a:pPr>
            <a:r>
              <a:rPr lang="en" sz="1400" b="1" i="0" u="none" strike="noStrike" cap="none" baseline="0" dirty="0">
                <a:solidFill>
                  <a:schemeClr val="dk1"/>
                </a:solidFill>
                <a:latin typeface="Arial"/>
                <a:ea typeface="Arial"/>
                <a:cs typeface="Arial"/>
                <a:sym typeface="Arial"/>
                <a:rtl val="0"/>
              </a:rPr>
              <a:t>Funds:</a:t>
            </a:r>
            <a:r>
              <a:rPr lang="en" sz="1400" b="0" i="0" u="none" strike="noStrike" cap="none" baseline="0" dirty="0">
                <a:solidFill>
                  <a:schemeClr val="dk1"/>
                </a:solidFill>
                <a:latin typeface="Arial"/>
                <a:ea typeface="Arial"/>
                <a:cs typeface="Arial"/>
                <a:sym typeface="Arial"/>
                <a:rtl val="0"/>
              </a:rPr>
              <a:t> You can provide funds for whistles or for raising </a:t>
            </a:r>
            <a:r>
              <a:rPr lang="en" sz="1400" b="0" i="0" u="none" strike="noStrike" cap="none" baseline="0" dirty="0" smtClean="0">
                <a:solidFill>
                  <a:schemeClr val="dk1"/>
                </a:solidFill>
                <a:latin typeface="Arial"/>
                <a:ea typeface="Arial"/>
                <a:cs typeface="Arial"/>
                <a:sym typeface="Arial"/>
                <a:rtl val="0"/>
              </a:rPr>
              <a:t>awareness</a:t>
            </a:r>
            <a:r>
              <a:rPr lang="en-US" sz="1400" b="0" i="0" u="none" strike="noStrike" cap="none" baseline="0" dirty="0" smtClean="0">
                <a:solidFill>
                  <a:schemeClr val="dk1"/>
                </a:solidFill>
                <a:latin typeface="Arial"/>
                <a:ea typeface="Arial"/>
                <a:cs typeface="Arial"/>
                <a:sym typeface="Arial"/>
                <a:rtl val="0"/>
              </a:rPr>
              <a:t>.</a:t>
            </a:r>
            <a:endParaRPr lang="en" sz="1400" b="0" i="0" u="none" strike="noStrike" cap="none" baseline="0" dirty="0">
              <a:solidFill>
                <a:schemeClr val="dk1"/>
              </a:solidFill>
              <a:latin typeface="Arial"/>
              <a:ea typeface="Arial"/>
              <a:cs typeface="Arial"/>
              <a:sym typeface="Arial"/>
              <a:rtl val="0"/>
            </a:endParaRPr>
          </a:p>
          <a:p>
            <a:pPr marL="539750" marR="0" lvl="0" indent="-400050" algn="l" rtl="0">
              <a:lnSpc>
                <a:spcPct val="115000"/>
              </a:lnSpc>
              <a:spcBef>
                <a:spcPts val="0"/>
              </a:spcBef>
              <a:spcAft>
                <a:spcPts val="0"/>
              </a:spcAft>
              <a:buClr>
                <a:schemeClr val="dk1"/>
              </a:buClr>
              <a:buSzPct val="100000"/>
              <a:buFont typeface="Arial"/>
              <a:buAutoNum type="romanLcPeriod"/>
            </a:pPr>
            <a:r>
              <a:rPr lang="en" sz="1400" b="1" i="0" u="none" strike="noStrike" cap="none" baseline="0" dirty="0">
                <a:solidFill>
                  <a:schemeClr val="dk1"/>
                </a:solidFill>
                <a:latin typeface="Arial"/>
                <a:ea typeface="Arial"/>
                <a:cs typeface="Arial"/>
                <a:sym typeface="Arial"/>
                <a:rtl val="0"/>
              </a:rPr>
              <a:t>Time: </a:t>
            </a:r>
            <a:r>
              <a:rPr lang="en" sz="1400" b="0" i="0" u="none" strike="noStrike" cap="none" baseline="0" dirty="0">
                <a:solidFill>
                  <a:schemeClr val="dk1"/>
                </a:solidFill>
                <a:latin typeface="Arial"/>
                <a:ea typeface="Arial"/>
                <a:cs typeface="Arial"/>
                <a:sym typeface="Arial"/>
                <a:rtl val="0"/>
              </a:rPr>
              <a:t>Give us your time and mentorship and guide us when we have problems. </a:t>
            </a:r>
          </a:p>
          <a:p>
            <a:pPr marL="539750" marR="0" lvl="0" indent="-400050" algn="l" rtl="0">
              <a:lnSpc>
                <a:spcPct val="115000"/>
              </a:lnSpc>
              <a:spcBef>
                <a:spcPts val="0"/>
              </a:spcBef>
              <a:spcAft>
                <a:spcPts val="0"/>
              </a:spcAft>
              <a:buClr>
                <a:schemeClr val="dk1"/>
              </a:buClr>
              <a:buSzPct val="100000"/>
              <a:buFont typeface="Arial"/>
              <a:buAutoNum type="romanLcPeriod"/>
            </a:pPr>
            <a:r>
              <a:rPr lang="en" sz="1400" b="1" i="0" u="none" strike="noStrike" cap="none" baseline="0" dirty="0">
                <a:solidFill>
                  <a:schemeClr val="dk1"/>
                </a:solidFill>
                <a:latin typeface="Arial"/>
                <a:ea typeface="Arial"/>
                <a:cs typeface="Arial"/>
                <a:sym typeface="Arial"/>
                <a:rtl val="0"/>
              </a:rPr>
              <a:t>Networks: </a:t>
            </a:r>
            <a:r>
              <a:rPr lang="en" sz="1400" b="0" i="0" u="none" strike="noStrike" cap="none" baseline="0" dirty="0">
                <a:solidFill>
                  <a:schemeClr val="dk1"/>
                </a:solidFill>
                <a:latin typeface="Arial"/>
                <a:ea typeface="Arial"/>
                <a:cs typeface="Arial"/>
                <a:sym typeface="Arial"/>
                <a:rtl val="0"/>
              </a:rPr>
              <a:t>Get us in touch with your contacts: This will help spread the word faster and help us in fulfilling this </a:t>
            </a:r>
            <a:r>
              <a:rPr lang="en" sz="1400" b="0" i="0" u="none" strike="noStrike" cap="none" baseline="0" dirty="0" smtClean="0">
                <a:solidFill>
                  <a:schemeClr val="dk1"/>
                </a:solidFill>
                <a:latin typeface="Arial"/>
                <a:ea typeface="Arial"/>
                <a:cs typeface="Arial"/>
                <a:sym typeface="Arial"/>
                <a:rtl val="0"/>
              </a:rPr>
              <a:t>mission</a:t>
            </a:r>
            <a:r>
              <a:rPr lang="en-US" sz="1400" b="0" i="0" u="none" strike="noStrike" cap="none" baseline="0" dirty="0" smtClean="0">
                <a:solidFill>
                  <a:schemeClr val="dk1"/>
                </a:solidFill>
                <a:latin typeface="Arial"/>
                <a:ea typeface="Arial"/>
                <a:cs typeface="Arial"/>
                <a:sym typeface="Arial"/>
                <a:rtl val="0"/>
              </a:rPr>
              <a:t>.</a:t>
            </a:r>
            <a:endParaRPr lang="en" sz="1400" b="0" i="0" u="none" strike="noStrike" cap="none" baseline="0" dirty="0">
              <a:solidFill>
                <a:schemeClr val="dk1"/>
              </a:solidFill>
              <a:latin typeface="Arial"/>
              <a:ea typeface="Arial"/>
              <a:cs typeface="Arial"/>
              <a:sym typeface="Arial"/>
              <a:rtl val="0"/>
            </a:endParaRPr>
          </a:p>
          <a:p>
            <a:pPr marL="539750" marR="0" lvl="0" indent="-400050" algn="l" rtl="0">
              <a:lnSpc>
                <a:spcPct val="115000"/>
              </a:lnSpc>
              <a:spcBef>
                <a:spcPts val="0"/>
              </a:spcBef>
              <a:spcAft>
                <a:spcPts val="0"/>
              </a:spcAft>
              <a:buClr>
                <a:schemeClr val="dk1"/>
              </a:buClr>
              <a:buSzPct val="100000"/>
              <a:buFont typeface="Arial"/>
              <a:buAutoNum type="romanLcPeriod"/>
            </a:pPr>
            <a:r>
              <a:rPr lang="en" sz="1400" b="1" i="0" u="none" strike="noStrike" cap="none" baseline="0" dirty="0">
                <a:solidFill>
                  <a:schemeClr val="dk1"/>
                </a:solidFill>
                <a:latin typeface="Arial"/>
                <a:ea typeface="Arial"/>
                <a:cs typeface="Arial"/>
                <a:sym typeface="Arial"/>
                <a:rtl val="0"/>
              </a:rPr>
              <a:t>Access to your Employees: </a:t>
            </a:r>
            <a:r>
              <a:rPr lang="en" sz="1400" b="0" i="0" u="none" strike="noStrike" cap="none" baseline="0" dirty="0">
                <a:solidFill>
                  <a:schemeClr val="dk1"/>
                </a:solidFill>
                <a:latin typeface="Arial"/>
                <a:ea typeface="Arial"/>
                <a:cs typeface="Arial"/>
                <a:sym typeface="Arial"/>
                <a:rtl val="0"/>
              </a:rPr>
              <a:t>Allow us time with your employees to spread awareness. </a:t>
            </a:r>
          </a:p>
          <a:p>
            <a:pPr marL="539750" marR="0" lvl="0" indent="-400050" algn="l" rtl="0">
              <a:lnSpc>
                <a:spcPct val="115000"/>
              </a:lnSpc>
              <a:spcBef>
                <a:spcPts val="0"/>
              </a:spcBef>
              <a:spcAft>
                <a:spcPts val="0"/>
              </a:spcAft>
              <a:buClr>
                <a:schemeClr val="dk1"/>
              </a:buClr>
              <a:buSzPct val="100000"/>
              <a:buFont typeface="Arial"/>
              <a:buAutoNum type="romanLcPeriod"/>
            </a:pPr>
            <a:r>
              <a:rPr lang="en" sz="1400" b="1" i="0" u="none" strike="noStrike" cap="none" baseline="0" dirty="0">
                <a:solidFill>
                  <a:schemeClr val="dk1"/>
                </a:solidFill>
                <a:latin typeface="Arial"/>
                <a:ea typeface="Arial"/>
                <a:cs typeface="Arial"/>
                <a:sym typeface="Arial"/>
                <a:rtl val="0"/>
              </a:rPr>
              <a:t>Promote us</a:t>
            </a:r>
            <a:r>
              <a:rPr lang="en" sz="1400" b="0" i="0" u="none" strike="noStrike" cap="none" baseline="0" dirty="0">
                <a:solidFill>
                  <a:schemeClr val="dk1"/>
                </a:solidFill>
                <a:latin typeface="Arial"/>
                <a:ea typeface="Arial"/>
                <a:cs typeface="Arial"/>
                <a:sym typeface="Arial"/>
                <a:rtl val="0"/>
              </a:rPr>
              <a:t>: Share us on your social accounts and include us in the list of your CSR portfolio.</a:t>
            </a:r>
          </a:p>
        </p:txBody>
      </p:sp>
      <p:pic>
        <p:nvPicPr>
          <p:cNvPr id="82" name="Shape 82"/>
          <p:cNvPicPr preferRelativeResize="0"/>
          <p:nvPr/>
        </p:nvPicPr>
        <p:blipFill rotWithShape="1">
          <a:blip r:embed="rId3">
            <a:alphaModFix/>
          </a:blip>
          <a:srcRect/>
          <a:stretch/>
        </p:blipFill>
        <p:spPr>
          <a:xfrm>
            <a:off x="8702847" y="0"/>
            <a:ext cx="441151" cy="866274"/>
          </a:xfrm>
          <a:prstGeom prst="rect">
            <a:avLst/>
          </a:prstGeom>
          <a:noFill/>
          <a:ln>
            <a:noFill/>
          </a:ln>
        </p:spPr>
      </p:pic>
    </p:spTree>
  </p:cSld>
  <p:clrMapOvr>
    <a:masterClrMapping/>
  </p:clrMapOvr>
  <p:transition xmlns:p14="http://schemas.microsoft.com/office/powerpoint/2010/mai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p:nvPr/>
        </p:nvSpPr>
        <p:spPr>
          <a:xfrm>
            <a:off x="53075" y="42775"/>
            <a:ext cx="7581599" cy="5666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en" sz="3600" b="0" i="0" u="none" strike="noStrike" cap="none" baseline="0">
                <a:solidFill>
                  <a:srgbClr val="000000"/>
                </a:solidFill>
                <a:latin typeface="Arial"/>
                <a:ea typeface="Arial"/>
                <a:cs typeface="Arial"/>
                <a:sym typeface="Arial"/>
                <a:rtl val="0"/>
              </a:rPr>
              <a:t>Our Partners</a:t>
            </a:r>
          </a:p>
        </p:txBody>
      </p:sp>
      <p:cxnSp>
        <p:nvCxnSpPr>
          <p:cNvPr id="113" name="Shape 113"/>
          <p:cNvCxnSpPr/>
          <p:nvPr/>
        </p:nvCxnSpPr>
        <p:spPr>
          <a:xfrm rot="10800000" flipH="1">
            <a:off x="32075" y="920875"/>
            <a:ext cx="8597398" cy="10799"/>
          </a:xfrm>
          <a:prstGeom prst="straightConnector1">
            <a:avLst/>
          </a:prstGeom>
          <a:noFill/>
          <a:ln w="28575" cap="flat">
            <a:solidFill>
              <a:srgbClr val="FF4FAA"/>
            </a:solidFill>
            <a:prstDash val="solid"/>
            <a:round/>
            <a:headEnd type="none" w="med" len="med"/>
            <a:tailEnd type="none" w="med" len="med"/>
          </a:ln>
        </p:spPr>
      </p:cxnSp>
      <p:pic>
        <p:nvPicPr>
          <p:cNvPr id="114" name="Shape 114"/>
          <p:cNvPicPr preferRelativeResize="0"/>
          <p:nvPr/>
        </p:nvPicPr>
        <p:blipFill rotWithShape="1">
          <a:blip r:embed="rId3">
            <a:alphaModFix/>
          </a:blip>
          <a:srcRect/>
          <a:stretch/>
        </p:blipFill>
        <p:spPr>
          <a:xfrm>
            <a:off x="8702847" y="0"/>
            <a:ext cx="441151" cy="866274"/>
          </a:xfrm>
          <a:prstGeom prst="rect">
            <a:avLst/>
          </a:prstGeom>
          <a:noFill/>
          <a:ln>
            <a:noFill/>
          </a:ln>
        </p:spPr>
      </p:pic>
      <p:pic>
        <p:nvPicPr>
          <p:cNvPr id="115" name="Shape 115"/>
          <p:cNvPicPr preferRelativeResize="0"/>
          <p:nvPr/>
        </p:nvPicPr>
        <p:blipFill rotWithShape="1">
          <a:blip r:embed="rId4">
            <a:alphaModFix/>
          </a:blip>
          <a:srcRect/>
          <a:stretch/>
        </p:blipFill>
        <p:spPr>
          <a:xfrm>
            <a:off x="305400" y="3710650"/>
            <a:ext cx="2846100" cy="981300"/>
          </a:xfrm>
          <a:prstGeom prst="rect">
            <a:avLst/>
          </a:prstGeom>
          <a:noFill/>
          <a:ln>
            <a:noFill/>
          </a:ln>
        </p:spPr>
      </p:pic>
      <p:pic>
        <p:nvPicPr>
          <p:cNvPr id="116" name="Shape 116"/>
          <p:cNvPicPr preferRelativeResize="0"/>
          <p:nvPr/>
        </p:nvPicPr>
        <p:blipFill rotWithShape="1">
          <a:blip r:embed="rId5">
            <a:alphaModFix/>
          </a:blip>
          <a:srcRect t="-8280" b="8280"/>
          <a:stretch/>
        </p:blipFill>
        <p:spPr>
          <a:xfrm>
            <a:off x="584193" y="2614521"/>
            <a:ext cx="1994700" cy="832799"/>
          </a:xfrm>
          <a:prstGeom prst="rect">
            <a:avLst/>
          </a:prstGeom>
          <a:noFill/>
          <a:ln>
            <a:noFill/>
          </a:ln>
        </p:spPr>
      </p:pic>
      <p:pic>
        <p:nvPicPr>
          <p:cNvPr id="118" name="Shape 118"/>
          <p:cNvPicPr preferRelativeResize="0"/>
          <p:nvPr/>
        </p:nvPicPr>
        <p:blipFill rotWithShape="1">
          <a:blip r:embed="rId6">
            <a:alphaModFix/>
          </a:blip>
          <a:srcRect/>
          <a:stretch/>
        </p:blipFill>
        <p:spPr>
          <a:xfrm>
            <a:off x="5151436" y="1044115"/>
            <a:ext cx="2483238" cy="1931611"/>
          </a:xfrm>
          <a:prstGeom prst="rect">
            <a:avLst/>
          </a:prstGeom>
          <a:noFill/>
          <a:ln>
            <a:noFill/>
          </a:ln>
        </p:spPr>
      </p:pic>
      <p:sp>
        <p:nvSpPr>
          <p:cNvPr id="119" name="Shape 119"/>
          <p:cNvSpPr txBox="1"/>
          <p:nvPr/>
        </p:nvSpPr>
        <p:spPr>
          <a:xfrm>
            <a:off x="3657384" y="2975726"/>
            <a:ext cx="2368823" cy="1581017"/>
          </a:xfrm>
          <a:prstGeom prst="rect">
            <a:avLst/>
          </a:prstGeom>
          <a:noFill/>
          <a:ln>
            <a:solidFill>
              <a:srgbClr val="3A81BA"/>
            </a:solid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endParaRPr lang="en-US" sz="1400" b="0" i="0" u="none" strike="noStrike" cap="none" baseline="0" dirty="0" smtClean="0">
              <a:solidFill>
                <a:srgbClr val="000000"/>
              </a:solidFill>
              <a:latin typeface="Arial"/>
              <a:ea typeface="Arial"/>
              <a:cs typeface="Arial"/>
              <a:sym typeface="Arial"/>
              <a:rtl val="0"/>
            </a:endParaRPr>
          </a:p>
          <a:p>
            <a:pPr marL="0" marR="0" lvl="0" indent="0" algn="ctr" rtl="0">
              <a:lnSpc>
                <a:spcPct val="100000"/>
              </a:lnSpc>
              <a:spcBef>
                <a:spcPts val="0"/>
              </a:spcBef>
              <a:spcAft>
                <a:spcPts val="0"/>
              </a:spcAft>
              <a:buClr>
                <a:srgbClr val="000000"/>
              </a:buClr>
              <a:buSzPct val="25000"/>
              <a:buFont typeface="Arial"/>
              <a:buNone/>
            </a:pPr>
            <a:endParaRPr lang="en-US" dirty="0"/>
          </a:p>
          <a:p>
            <a:pPr marL="0" marR="0" lvl="0" indent="0" algn="ctr" rtl="0">
              <a:lnSpc>
                <a:spcPct val="100000"/>
              </a:lnSpc>
              <a:spcBef>
                <a:spcPts val="0"/>
              </a:spcBef>
              <a:spcAft>
                <a:spcPts val="0"/>
              </a:spcAft>
              <a:buClr>
                <a:srgbClr val="000000"/>
              </a:buClr>
              <a:buSzPct val="25000"/>
              <a:buFont typeface="Arial"/>
              <a:buNone/>
            </a:pPr>
            <a:r>
              <a:rPr lang="en" sz="1400" b="0" i="0" u="none" strike="noStrike" cap="none" baseline="0" dirty="0" smtClean="0">
                <a:solidFill>
                  <a:srgbClr val="000000"/>
                </a:solidFill>
                <a:latin typeface="Arial"/>
                <a:ea typeface="Arial"/>
                <a:cs typeface="Arial"/>
                <a:sym typeface="Arial"/>
                <a:rtl val="0"/>
              </a:rPr>
              <a:t>MANGALAM </a:t>
            </a:r>
            <a:r>
              <a:rPr lang="en" sz="1400" b="0" i="0" u="none" strike="noStrike" cap="none" baseline="0" dirty="0">
                <a:solidFill>
                  <a:srgbClr val="000000"/>
                </a:solidFill>
                <a:latin typeface="Arial"/>
                <a:ea typeface="Arial"/>
                <a:cs typeface="Arial"/>
                <a:sym typeface="Arial"/>
                <a:rtl val="0"/>
              </a:rPr>
              <a:t>VENTURES . (AWAITING LOGO) </a:t>
            </a:r>
          </a:p>
        </p:txBody>
      </p:sp>
      <p:sp>
        <p:nvSpPr>
          <p:cNvPr id="120" name="Shape 120"/>
          <p:cNvSpPr txBox="1"/>
          <p:nvPr/>
        </p:nvSpPr>
        <p:spPr>
          <a:xfrm>
            <a:off x="144697" y="1188191"/>
            <a:ext cx="4003969" cy="1352699"/>
          </a:xfrm>
          <a:prstGeom prst="rect">
            <a:avLst/>
          </a:prstGeom>
          <a:solidFill>
            <a:srgbClr val="FF4FAA">
              <a:alpha val="68235"/>
            </a:srgbClr>
          </a:solidFill>
          <a:ln>
            <a:noFill/>
          </a:ln>
        </p:spPr>
        <p:txBody>
          <a:bodyPr lIns="91425" tIns="91425" rIns="91425" bIns="91425" anchor="ctr" anchorCtr="0">
            <a:noAutofit/>
          </a:bodyPr>
          <a:lstStyle/>
          <a:p>
            <a:pPr marL="0" marR="0" lvl="0" indent="0" algn="just" rtl="0">
              <a:lnSpc>
                <a:spcPct val="100000"/>
              </a:lnSpc>
              <a:spcBef>
                <a:spcPts val="0"/>
              </a:spcBef>
              <a:spcAft>
                <a:spcPts val="0"/>
              </a:spcAft>
              <a:buClr>
                <a:srgbClr val="000000"/>
              </a:buClr>
              <a:buSzPct val="25000"/>
              <a:buFont typeface="Arial"/>
              <a:buNone/>
            </a:pPr>
            <a:r>
              <a:rPr lang="en" sz="1400" b="0" i="0" u="none" strike="noStrike" cap="none" baseline="0" dirty="0">
                <a:solidFill>
                  <a:srgbClr val="000000"/>
                </a:solidFill>
                <a:latin typeface="Arial"/>
                <a:ea typeface="Arial"/>
                <a:cs typeface="Arial"/>
                <a:sym typeface="Arial"/>
                <a:rtl val="0"/>
              </a:rPr>
              <a:t>We have very strong relationships with the people who choose to trust us and would be more than happy to supply you with recommendations and reviews from these partners. </a:t>
            </a:r>
          </a:p>
        </p:txBody>
      </p:sp>
      <p:pic>
        <p:nvPicPr>
          <p:cNvPr id="2" name="Picture 1" descr="Unknown.jpe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649156" y="3157804"/>
            <a:ext cx="1574800" cy="1524000"/>
          </a:xfrm>
          <a:prstGeom prst="rect">
            <a:avLst/>
          </a:prstGeom>
        </p:spPr>
      </p:pic>
    </p:spTree>
  </p:cSld>
  <p:clrMapOvr>
    <a:masterClrMapping/>
  </p:clrMapOvr>
  <p:transition xmlns:p14="http://schemas.microsoft.com/office/powerpoint/2010/mai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p:nvPr/>
        </p:nvSpPr>
        <p:spPr>
          <a:xfrm>
            <a:off x="0" y="0"/>
            <a:ext cx="7335599" cy="10266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en" sz="4800" b="0" i="0" u="none" strike="noStrike" cap="none" baseline="0">
                <a:solidFill>
                  <a:srgbClr val="000000"/>
                </a:solidFill>
                <a:latin typeface="Arial"/>
                <a:ea typeface="Arial"/>
                <a:cs typeface="Arial"/>
                <a:sym typeface="Arial"/>
                <a:rtl val="0"/>
              </a:rPr>
              <a:t>Interested?</a:t>
            </a:r>
            <a:r>
              <a:rPr lang="en" sz="3600" b="0" i="0" u="none" strike="noStrike" cap="none" baseline="0">
                <a:solidFill>
                  <a:srgbClr val="000000"/>
                </a:solidFill>
                <a:latin typeface="Arial"/>
                <a:ea typeface="Arial"/>
                <a:cs typeface="Arial"/>
                <a:sym typeface="Arial"/>
                <a:rtl val="0"/>
              </a:rPr>
              <a:t> </a:t>
            </a:r>
          </a:p>
        </p:txBody>
      </p:sp>
      <p:cxnSp>
        <p:nvCxnSpPr>
          <p:cNvPr id="127" name="Shape 127"/>
          <p:cNvCxnSpPr/>
          <p:nvPr/>
        </p:nvCxnSpPr>
        <p:spPr>
          <a:xfrm rot="10800000" flipH="1">
            <a:off x="32075" y="930450"/>
            <a:ext cx="8597398" cy="10799"/>
          </a:xfrm>
          <a:prstGeom prst="straightConnector1">
            <a:avLst/>
          </a:prstGeom>
          <a:noFill/>
          <a:ln w="28575" cap="flat">
            <a:solidFill>
              <a:srgbClr val="FF4FAA"/>
            </a:solidFill>
            <a:prstDash val="solid"/>
            <a:round/>
            <a:headEnd type="none" w="med" len="med"/>
            <a:tailEnd type="none" w="med" len="med"/>
          </a:ln>
        </p:spPr>
      </p:cxnSp>
      <p:sp>
        <p:nvSpPr>
          <p:cNvPr id="128" name="Shape 128"/>
          <p:cNvSpPr txBox="1"/>
          <p:nvPr/>
        </p:nvSpPr>
        <p:spPr>
          <a:xfrm>
            <a:off x="69425" y="1145425"/>
            <a:ext cx="8522699" cy="933300"/>
          </a:xfrm>
          <a:prstGeom prst="rect">
            <a:avLst/>
          </a:prstGeom>
          <a:noFill/>
          <a:ln>
            <a:noFill/>
          </a:ln>
        </p:spPr>
        <p:txBody>
          <a:bodyPr lIns="91425" tIns="91425" rIns="91425" bIns="91425" anchor="ctr" anchorCtr="0">
            <a:noAutofit/>
          </a:bodyPr>
          <a:lstStyle/>
          <a:p>
            <a:pPr marL="0" marR="0" lvl="0" indent="0" algn="ctr" rtl="0">
              <a:lnSpc>
                <a:spcPct val="115000"/>
              </a:lnSpc>
              <a:spcBef>
                <a:spcPts val="0"/>
              </a:spcBef>
              <a:spcAft>
                <a:spcPts val="0"/>
              </a:spcAft>
              <a:buClr>
                <a:srgbClr val="000000"/>
              </a:buClr>
              <a:buSzPct val="25000"/>
              <a:buFont typeface="Arial"/>
              <a:buNone/>
            </a:pPr>
            <a:r>
              <a:rPr lang="en" sz="2400" b="0" i="0" u="none" strike="noStrike" cap="none" baseline="0">
                <a:solidFill>
                  <a:srgbClr val="000000"/>
                </a:solidFill>
                <a:latin typeface="Arial"/>
                <a:ea typeface="Arial"/>
                <a:cs typeface="Arial"/>
                <a:sym typeface="Arial"/>
                <a:rtl val="0"/>
              </a:rPr>
              <a:t>Reach out to us at: </a:t>
            </a:r>
            <a:r>
              <a:rPr lang="en" sz="2400" b="0" i="0" u="sng" strike="noStrike" cap="none" baseline="0">
                <a:solidFill>
                  <a:schemeClr val="hlink"/>
                </a:solidFill>
                <a:latin typeface="Arial"/>
                <a:ea typeface="Arial"/>
                <a:cs typeface="Arial"/>
                <a:sym typeface="Arial"/>
                <a:hlinkClick r:id="rId3"/>
                <a:rtl val="0"/>
              </a:rPr>
              <a:t>contact@shesagainstrape.org</a:t>
            </a:r>
            <a:r>
              <a:rPr lang="en" sz="2400" b="0" i="0" u="none" strike="noStrike" cap="none" baseline="0">
                <a:solidFill>
                  <a:srgbClr val="4A86E8"/>
                </a:solidFill>
                <a:latin typeface="Arial"/>
                <a:ea typeface="Arial"/>
                <a:cs typeface="Arial"/>
                <a:sym typeface="Arial"/>
                <a:rtl val="0"/>
              </a:rPr>
              <a:t> </a:t>
            </a:r>
          </a:p>
        </p:txBody>
      </p:sp>
      <p:pic>
        <p:nvPicPr>
          <p:cNvPr id="129" name="Shape 129"/>
          <p:cNvPicPr preferRelativeResize="0"/>
          <p:nvPr/>
        </p:nvPicPr>
        <p:blipFill rotWithShape="1">
          <a:blip r:embed="rId4">
            <a:alphaModFix/>
          </a:blip>
          <a:srcRect/>
          <a:stretch/>
        </p:blipFill>
        <p:spPr>
          <a:xfrm>
            <a:off x="8702847" y="0"/>
            <a:ext cx="441151" cy="866274"/>
          </a:xfrm>
          <a:prstGeom prst="rect">
            <a:avLst/>
          </a:prstGeom>
          <a:noFill/>
          <a:ln>
            <a:noFill/>
          </a:ln>
        </p:spPr>
      </p:pic>
      <p:pic>
        <p:nvPicPr>
          <p:cNvPr id="130" name="Shape 130"/>
          <p:cNvPicPr preferRelativeResize="0"/>
          <p:nvPr/>
        </p:nvPicPr>
        <p:blipFill rotWithShape="1">
          <a:blip r:embed="rId5">
            <a:alphaModFix/>
          </a:blip>
          <a:srcRect t="25098" b="26698"/>
          <a:stretch/>
        </p:blipFill>
        <p:spPr>
          <a:xfrm>
            <a:off x="2122825" y="3087800"/>
            <a:ext cx="1791128" cy="866272"/>
          </a:xfrm>
          <a:prstGeom prst="rect">
            <a:avLst/>
          </a:prstGeom>
          <a:noFill/>
          <a:ln>
            <a:noFill/>
          </a:ln>
        </p:spPr>
      </p:pic>
      <p:pic>
        <p:nvPicPr>
          <p:cNvPr id="131" name="Shape 131"/>
          <p:cNvPicPr preferRelativeResize="0"/>
          <p:nvPr/>
        </p:nvPicPr>
        <p:blipFill rotWithShape="1">
          <a:blip r:embed="rId6">
            <a:alphaModFix/>
          </a:blip>
          <a:srcRect/>
          <a:stretch/>
        </p:blipFill>
        <p:spPr>
          <a:xfrm>
            <a:off x="877769" y="3064713"/>
            <a:ext cx="956336" cy="907252"/>
          </a:xfrm>
          <a:prstGeom prst="rect">
            <a:avLst/>
          </a:prstGeom>
          <a:noFill/>
          <a:ln>
            <a:noFill/>
          </a:ln>
        </p:spPr>
      </p:pic>
      <p:pic>
        <p:nvPicPr>
          <p:cNvPr id="132" name="Shape 132"/>
          <p:cNvPicPr preferRelativeResize="0"/>
          <p:nvPr/>
        </p:nvPicPr>
        <p:blipFill rotWithShape="1">
          <a:blip r:embed="rId7">
            <a:alphaModFix/>
          </a:blip>
          <a:srcRect/>
          <a:stretch/>
        </p:blipFill>
        <p:spPr>
          <a:xfrm>
            <a:off x="4283503" y="3064709"/>
            <a:ext cx="539046" cy="907252"/>
          </a:xfrm>
          <a:prstGeom prst="rect">
            <a:avLst/>
          </a:prstGeom>
          <a:noFill/>
          <a:ln>
            <a:noFill/>
          </a:ln>
        </p:spPr>
      </p:pic>
      <p:pic>
        <p:nvPicPr>
          <p:cNvPr id="133" name="Shape 133"/>
          <p:cNvPicPr preferRelativeResize="0"/>
          <p:nvPr/>
        </p:nvPicPr>
        <p:blipFill rotWithShape="1">
          <a:blip r:embed="rId8">
            <a:alphaModFix/>
          </a:blip>
          <a:srcRect/>
          <a:stretch/>
        </p:blipFill>
        <p:spPr>
          <a:xfrm>
            <a:off x="5371233" y="3085200"/>
            <a:ext cx="1065539" cy="866275"/>
          </a:xfrm>
          <a:prstGeom prst="rect">
            <a:avLst/>
          </a:prstGeom>
          <a:noFill/>
          <a:ln>
            <a:noFill/>
          </a:ln>
        </p:spPr>
      </p:pic>
      <p:pic>
        <p:nvPicPr>
          <p:cNvPr id="134" name="Shape 134"/>
          <p:cNvPicPr preferRelativeResize="0"/>
          <p:nvPr/>
        </p:nvPicPr>
        <p:blipFill rotWithShape="1">
          <a:blip r:embed="rId9">
            <a:alphaModFix/>
          </a:blip>
          <a:srcRect/>
          <a:stretch/>
        </p:blipFill>
        <p:spPr>
          <a:xfrm>
            <a:off x="6827450" y="3036150"/>
            <a:ext cx="956324" cy="956324"/>
          </a:xfrm>
          <a:prstGeom prst="rect">
            <a:avLst/>
          </a:prstGeom>
          <a:noFill/>
          <a:ln>
            <a:noFill/>
          </a:ln>
        </p:spPr>
      </p:pic>
    </p:spTree>
  </p:cSld>
  <p:clrMapOvr>
    <a:masterClrMapping/>
  </p:clrMapOvr>
  <p:transition xmlns:p14="http://schemas.microsoft.com/office/powerpoint/2010/main" spd="slow">
    <p:cut/>
  </p:transition>
</p:sld>
</file>

<file path=ppt/theme/theme1.xml><?xml version="1.0" encoding="utf-8"?>
<a:theme xmlns:a="http://schemas.openxmlformats.org/drawingml/2006/main" name="simple-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753</Words>
  <Application>Microsoft Macintosh PowerPoint</Application>
  <PresentationFormat>On-screen Show (16:9)</PresentationFormat>
  <Paragraphs>69</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simple-light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Ananya Mittal</cp:lastModifiedBy>
  <cp:revision>4</cp:revision>
  <dcterms:modified xsi:type="dcterms:W3CDTF">2015-06-18T07:54:19Z</dcterms:modified>
</cp:coreProperties>
</file>